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Lst>
  <p:notesMasterIdLst>
    <p:notesMasterId r:id="rId13"/>
  </p:notesMasterIdLst>
  <p:sldIdLst>
    <p:sldId id="312" r:id="rId4"/>
    <p:sldId id="319" r:id="rId5"/>
    <p:sldId id="313" r:id="rId6"/>
    <p:sldId id="318" r:id="rId7"/>
    <p:sldId id="314" r:id="rId8"/>
    <p:sldId id="315" r:id="rId9"/>
    <p:sldId id="320" r:id="rId10"/>
    <p:sldId id="316" r:id="rId11"/>
    <p:sldId id="31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2597" autoAdjust="0"/>
  </p:normalViewPr>
  <p:slideViewPr>
    <p:cSldViewPr snapToGrid="0">
      <p:cViewPr varScale="1">
        <p:scale>
          <a:sx n="89" d="100"/>
          <a:sy n="89" d="100"/>
        </p:scale>
        <p:origin x="466" y="2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viewProps" Target="view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urav chatterjee" userId="682192b19579287d" providerId="LiveId" clId="{805814E6-A82B-4673-B0BC-2161B3C27C11}"/>
    <pc:docChg chg="addSld delSld modSld">
      <pc:chgData name="sourav chatterjee" userId="682192b19579287d" providerId="LiveId" clId="{805814E6-A82B-4673-B0BC-2161B3C27C11}" dt="2024-07-31T06:23:40.333" v="74" actId="255"/>
      <pc:docMkLst>
        <pc:docMk/>
      </pc:docMkLst>
      <pc:sldChg chg="modTransition">
        <pc:chgData name="sourav chatterjee" userId="682192b19579287d" providerId="LiveId" clId="{805814E6-A82B-4673-B0BC-2161B3C27C11}" dt="2024-07-29T16:15:48.627" v="29"/>
        <pc:sldMkLst>
          <pc:docMk/>
          <pc:sldMk cId="839402740" sldId="312"/>
        </pc:sldMkLst>
      </pc:sldChg>
      <pc:sldChg chg="modTransition">
        <pc:chgData name="sourav chatterjee" userId="682192b19579287d" providerId="LiveId" clId="{805814E6-A82B-4673-B0BC-2161B3C27C11}" dt="2024-07-29T16:14:26.797" v="20"/>
        <pc:sldMkLst>
          <pc:docMk/>
          <pc:sldMk cId="870966536" sldId="313"/>
        </pc:sldMkLst>
      </pc:sldChg>
      <pc:sldChg chg="modTransition">
        <pc:chgData name="sourav chatterjee" userId="682192b19579287d" providerId="LiveId" clId="{805814E6-A82B-4673-B0BC-2161B3C27C11}" dt="2024-07-29T16:14:47.965" v="23"/>
        <pc:sldMkLst>
          <pc:docMk/>
          <pc:sldMk cId="2517787513" sldId="314"/>
        </pc:sldMkLst>
      </pc:sldChg>
      <pc:sldChg chg="modTransition">
        <pc:chgData name="sourav chatterjee" userId="682192b19579287d" providerId="LiveId" clId="{805814E6-A82B-4673-B0BC-2161B3C27C11}" dt="2024-07-29T16:13:50.004" v="17"/>
        <pc:sldMkLst>
          <pc:docMk/>
          <pc:sldMk cId="3785080852" sldId="315"/>
        </pc:sldMkLst>
      </pc:sldChg>
      <pc:sldChg chg="modTransition">
        <pc:chgData name="sourav chatterjee" userId="682192b19579287d" providerId="LiveId" clId="{805814E6-A82B-4673-B0BC-2161B3C27C11}" dt="2024-07-29T16:14:43.329" v="22"/>
        <pc:sldMkLst>
          <pc:docMk/>
          <pc:sldMk cId="1485152334" sldId="316"/>
        </pc:sldMkLst>
      </pc:sldChg>
      <pc:sldChg chg="modTransition">
        <pc:chgData name="sourav chatterjee" userId="682192b19579287d" providerId="LiveId" clId="{805814E6-A82B-4673-B0BC-2161B3C27C11}" dt="2024-07-29T16:17:18.494" v="32"/>
        <pc:sldMkLst>
          <pc:docMk/>
          <pc:sldMk cId="4185439336" sldId="317"/>
        </pc:sldMkLst>
      </pc:sldChg>
      <pc:sldChg chg="addSp modSp mod modTransition">
        <pc:chgData name="sourav chatterjee" userId="682192b19579287d" providerId="LiveId" clId="{805814E6-A82B-4673-B0BC-2161B3C27C11}" dt="2024-07-31T06:18:48.610" v="37" actId="11529"/>
        <pc:sldMkLst>
          <pc:docMk/>
          <pc:sldMk cId="3491972748" sldId="318"/>
        </pc:sldMkLst>
        <pc:cxnChg chg="add">
          <ac:chgData name="sourav chatterjee" userId="682192b19579287d" providerId="LiveId" clId="{805814E6-A82B-4673-B0BC-2161B3C27C11}" dt="2024-07-31T06:18:09.661" v="33" actId="11529"/>
          <ac:cxnSpMkLst>
            <pc:docMk/>
            <pc:sldMk cId="3491972748" sldId="318"/>
            <ac:cxnSpMk id="10" creationId="{FBE081D2-2CC7-11D3-D69A-F78CC66214EA}"/>
          </ac:cxnSpMkLst>
        </pc:cxnChg>
        <pc:cxnChg chg="add mod">
          <ac:chgData name="sourav chatterjee" userId="682192b19579287d" providerId="LiveId" clId="{805814E6-A82B-4673-B0BC-2161B3C27C11}" dt="2024-07-31T06:18:21.016" v="35" actId="1076"/>
          <ac:cxnSpMkLst>
            <pc:docMk/>
            <pc:sldMk cId="3491972748" sldId="318"/>
            <ac:cxnSpMk id="11" creationId="{3F0F62EA-329F-DDEC-3C9A-AFB4411B4FC5}"/>
          </ac:cxnSpMkLst>
        </pc:cxnChg>
        <pc:cxnChg chg="add">
          <ac:chgData name="sourav chatterjee" userId="682192b19579287d" providerId="LiveId" clId="{805814E6-A82B-4673-B0BC-2161B3C27C11}" dt="2024-07-31T06:18:36.152" v="36" actId="11529"/>
          <ac:cxnSpMkLst>
            <pc:docMk/>
            <pc:sldMk cId="3491972748" sldId="318"/>
            <ac:cxnSpMk id="13" creationId="{F96F9865-EB67-F227-B303-6D71ED2071D5}"/>
          </ac:cxnSpMkLst>
        </pc:cxnChg>
        <pc:cxnChg chg="add">
          <ac:chgData name="sourav chatterjee" userId="682192b19579287d" providerId="LiveId" clId="{805814E6-A82B-4673-B0BC-2161B3C27C11}" dt="2024-07-31T06:18:48.610" v="37" actId="11529"/>
          <ac:cxnSpMkLst>
            <pc:docMk/>
            <pc:sldMk cId="3491972748" sldId="318"/>
            <ac:cxnSpMk id="15" creationId="{403F4C9E-1E19-82A5-A715-651533CABF16}"/>
          </ac:cxnSpMkLst>
        </pc:cxnChg>
      </pc:sldChg>
      <pc:sldChg chg="addSp modSp new mod">
        <pc:chgData name="sourav chatterjee" userId="682192b19579287d" providerId="LiveId" clId="{805814E6-A82B-4673-B0BC-2161B3C27C11}" dt="2024-07-31T06:23:40.333" v="74" actId="255"/>
        <pc:sldMkLst>
          <pc:docMk/>
          <pc:sldMk cId="1317994057" sldId="320"/>
        </pc:sldMkLst>
        <pc:spChg chg="mod">
          <ac:chgData name="sourav chatterjee" userId="682192b19579287d" providerId="LiveId" clId="{805814E6-A82B-4673-B0BC-2161B3C27C11}" dt="2024-07-31T06:23:40.333" v="74" actId="255"/>
          <ac:spMkLst>
            <pc:docMk/>
            <pc:sldMk cId="1317994057" sldId="320"/>
            <ac:spMk id="2" creationId="{9BC2ECB3-2E6B-A734-9E19-FDD50F787F01}"/>
          </ac:spMkLst>
        </pc:spChg>
        <pc:picChg chg="add mod">
          <ac:chgData name="sourav chatterjee" userId="682192b19579287d" providerId="LiveId" clId="{805814E6-A82B-4673-B0BC-2161B3C27C11}" dt="2024-07-31T06:23:32.578" v="73" actId="1076"/>
          <ac:picMkLst>
            <pc:docMk/>
            <pc:sldMk cId="1317994057" sldId="320"/>
            <ac:picMk id="4" creationId="{1F7BA790-06BF-1C36-8DA8-E57594018D22}"/>
          </ac:picMkLst>
        </pc:picChg>
      </pc:sldChg>
      <pc:sldChg chg="new del">
        <pc:chgData name="sourav chatterjee" userId="682192b19579287d" providerId="LiveId" clId="{805814E6-A82B-4673-B0BC-2161B3C27C11}" dt="2024-07-31T06:22:18.384" v="39" actId="47"/>
        <pc:sldMkLst>
          <pc:docMk/>
          <pc:sldMk cId="2260846930" sldId="32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7C4EBA-1F05-4B6C-A3D5-418E29534FF6}" type="datetimeFigureOut">
              <a:rPr lang="en-US" smtClean="0"/>
              <a:t>7/31/2024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DA756F-0A68-432E-94BC-4931A9A34545}" type="slidenum">
              <a:rPr lang="en-US" smtClean="0"/>
              <a:t>‹#›</a:t>
            </a:fld>
            <a:endParaRPr lang="en-US"/>
          </a:p>
        </p:txBody>
      </p:sp>
    </p:spTree>
    <p:extLst>
      <p:ext uri="{BB962C8B-B14F-4D97-AF65-F5344CB8AC3E}">
        <p14:creationId xmlns:p14="http://schemas.microsoft.com/office/powerpoint/2010/main" val="672352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CEFF-43B4-D07F-BEA5-58A3660112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62E4A6F-06C9-E79A-7A7F-B351BB4EAB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754020F-551D-C049-AD53-7F2F0F95518A}"/>
              </a:ext>
            </a:extLst>
          </p:cNvPr>
          <p:cNvSpPr>
            <a:spLocks noGrp="1"/>
          </p:cNvSpPr>
          <p:nvPr>
            <p:ph type="dt" sz="half" idx="10"/>
          </p:nvPr>
        </p:nvSpPr>
        <p:spPr/>
        <p:txBody>
          <a:bodyPr/>
          <a:lstStyle/>
          <a:p>
            <a:fld id="{B9A05F56-7171-4D13-A883-BC53207A7A97}" type="datetimeFigureOut">
              <a:rPr lang="en-US" smtClean="0"/>
              <a:t>7/31/2024</a:t>
            </a:fld>
            <a:endParaRPr lang="en-US"/>
          </a:p>
        </p:txBody>
      </p:sp>
      <p:sp>
        <p:nvSpPr>
          <p:cNvPr id="5" name="Footer Placeholder 4">
            <a:extLst>
              <a:ext uri="{FF2B5EF4-FFF2-40B4-BE49-F238E27FC236}">
                <a16:creationId xmlns:a16="http://schemas.microsoft.com/office/drawing/2014/main" id="{094DCEDD-B15D-C5F5-6C7A-E9ED73F2BE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CDD206-3112-6AE6-8A15-4DE8744C296E}"/>
              </a:ext>
            </a:extLst>
          </p:cNvPr>
          <p:cNvSpPr>
            <a:spLocks noGrp="1"/>
          </p:cNvSpPr>
          <p:nvPr>
            <p:ph type="sldNum" sz="quarter" idx="12"/>
          </p:nvPr>
        </p:nvSpPr>
        <p:spPr/>
        <p:txBody>
          <a:bodyPr/>
          <a:lstStyle/>
          <a:p>
            <a:fld id="{FAD008D9-9396-4723-AB95-59B566443F33}" type="slidenum">
              <a:rPr lang="en-US" smtClean="0"/>
              <a:t>‹#›</a:t>
            </a:fld>
            <a:endParaRPr lang="en-US"/>
          </a:p>
        </p:txBody>
      </p:sp>
    </p:spTree>
    <p:extLst>
      <p:ext uri="{BB962C8B-B14F-4D97-AF65-F5344CB8AC3E}">
        <p14:creationId xmlns:p14="http://schemas.microsoft.com/office/powerpoint/2010/main" val="269044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89775-C88F-0CCC-4722-7C48A13F4AB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1ACF00-CDFB-DF12-81E2-13B4904405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EA00B9-0359-A719-0320-3E9DF4B266B3}"/>
              </a:ext>
            </a:extLst>
          </p:cNvPr>
          <p:cNvSpPr>
            <a:spLocks noGrp="1"/>
          </p:cNvSpPr>
          <p:nvPr>
            <p:ph type="dt" sz="half" idx="10"/>
          </p:nvPr>
        </p:nvSpPr>
        <p:spPr/>
        <p:txBody>
          <a:bodyPr/>
          <a:lstStyle/>
          <a:p>
            <a:fld id="{B9A05F56-7171-4D13-A883-BC53207A7A97}" type="datetimeFigureOut">
              <a:rPr lang="en-US" smtClean="0"/>
              <a:t>7/31/2024</a:t>
            </a:fld>
            <a:endParaRPr lang="en-US"/>
          </a:p>
        </p:txBody>
      </p:sp>
      <p:sp>
        <p:nvSpPr>
          <p:cNvPr id="5" name="Footer Placeholder 4">
            <a:extLst>
              <a:ext uri="{FF2B5EF4-FFF2-40B4-BE49-F238E27FC236}">
                <a16:creationId xmlns:a16="http://schemas.microsoft.com/office/drawing/2014/main" id="{6881378F-12FF-BE19-1A06-74B5E041B1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D630AE-A10D-DE17-B88B-C1B5205C8140}"/>
              </a:ext>
            </a:extLst>
          </p:cNvPr>
          <p:cNvSpPr>
            <a:spLocks noGrp="1"/>
          </p:cNvSpPr>
          <p:nvPr>
            <p:ph type="sldNum" sz="quarter" idx="12"/>
          </p:nvPr>
        </p:nvSpPr>
        <p:spPr/>
        <p:txBody>
          <a:bodyPr/>
          <a:lstStyle/>
          <a:p>
            <a:fld id="{FAD008D9-9396-4723-AB95-59B566443F33}" type="slidenum">
              <a:rPr lang="en-US" smtClean="0"/>
              <a:t>‹#›</a:t>
            </a:fld>
            <a:endParaRPr lang="en-US"/>
          </a:p>
        </p:txBody>
      </p:sp>
    </p:spTree>
    <p:extLst>
      <p:ext uri="{BB962C8B-B14F-4D97-AF65-F5344CB8AC3E}">
        <p14:creationId xmlns:p14="http://schemas.microsoft.com/office/powerpoint/2010/main" val="1910431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16BD6F-83C6-6F09-B2E0-7BC1023B1AB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5C5CEBF-1F42-5F1C-C342-8EE4B93400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4DE538-74BA-04A8-030E-429370580A20}"/>
              </a:ext>
            </a:extLst>
          </p:cNvPr>
          <p:cNvSpPr>
            <a:spLocks noGrp="1"/>
          </p:cNvSpPr>
          <p:nvPr>
            <p:ph type="dt" sz="half" idx="10"/>
          </p:nvPr>
        </p:nvSpPr>
        <p:spPr/>
        <p:txBody>
          <a:bodyPr/>
          <a:lstStyle/>
          <a:p>
            <a:fld id="{B9A05F56-7171-4D13-A883-BC53207A7A97}" type="datetimeFigureOut">
              <a:rPr lang="en-US" smtClean="0"/>
              <a:t>7/31/2024</a:t>
            </a:fld>
            <a:endParaRPr lang="en-US"/>
          </a:p>
        </p:txBody>
      </p:sp>
      <p:sp>
        <p:nvSpPr>
          <p:cNvPr id="5" name="Footer Placeholder 4">
            <a:extLst>
              <a:ext uri="{FF2B5EF4-FFF2-40B4-BE49-F238E27FC236}">
                <a16:creationId xmlns:a16="http://schemas.microsoft.com/office/drawing/2014/main" id="{93CBC22B-379D-902C-BEE9-EE2A7BFDDE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EEF3AA-5DAE-8B65-0AD0-BFD9F5BF3176}"/>
              </a:ext>
            </a:extLst>
          </p:cNvPr>
          <p:cNvSpPr>
            <a:spLocks noGrp="1"/>
          </p:cNvSpPr>
          <p:nvPr>
            <p:ph type="sldNum" sz="quarter" idx="12"/>
          </p:nvPr>
        </p:nvSpPr>
        <p:spPr/>
        <p:txBody>
          <a:bodyPr/>
          <a:lstStyle/>
          <a:p>
            <a:fld id="{FAD008D9-9396-4723-AB95-59B566443F33}" type="slidenum">
              <a:rPr lang="en-US" smtClean="0"/>
              <a:t>‹#›</a:t>
            </a:fld>
            <a:endParaRPr lang="en-US"/>
          </a:p>
        </p:txBody>
      </p:sp>
    </p:spTree>
    <p:extLst>
      <p:ext uri="{BB962C8B-B14F-4D97-AF65-F5344CB8AC3E}">
        <p14:creationId xmlns:p14="http://schemas.microsoft.com/office/powerpoint/2010/main" val="1475707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6477000" y="688288"/>
            <a:ext cx="4433455" cy="3966824"/>
          </a:xfrm>
        </p:spPr>
        <p:txBody>
          <a:bodyPr anchor="t">
            <a:noAutofit/>
          </a:bodyPr>
          <a:lstStyle>
            <a:lvl1pPr>
              <a:defRPr sz="72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dirty="0"/>
          </a:p>
        </p:txBody>
      </p:sp>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0" y="0"/>
            <a:ext cx="6096000" cy="6857996"/>
          </a:xfrm>
        </p:spPr>
        <p:txBody>
          <a:bodyPr/>
          <a:lstStyle/>
          <a:p>
            <a:endParaRPr lang="en-US"/>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6511636" y="5936851"/>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Tree>
    <p:extLst>
      <p:ext uri="{BB962C8B-B14F-4D97-AF65-F5344CB8AC3E}">
        <p14:creationId xmlns:p14="http://schemas.microsoft.com/office/powerpoint/2010/main" val="2472241178"/>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guide id="4" orient="horz" pos="542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Section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5" y="685801"/>
            <a:ext cx="7661275" cy="2057400"/>
          </a:xfrm>
        </p:spPr>
        <p:txBody>
          <a:bodyPr wrap="square" anchor="t">
            <a:noAutofit/>
          </a:bodyPr>
          <a:lstStyle>
            <a:lvl1pPr>
              <a:defRPr sz="60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11" name="Text Placeholder 10">
            <a:extLst>
              <a:ext uri="{FF2B5EF4-FFF2-40B4-BE49-F238E27FC236}">
                <a16:creationId xmlns:a16="http://schemas.microsoft.com/office/drawing/2014/main" id="{8AE235B5-1CFD-192F-6EB8-F70885CA8901}"/>
              </a:ext>
            </a:extLst>
          </p:cNvPr>
          <p:cNvSpPr>
            <a:spLocks noGrp="1"/>
          </p:cNvSpPr>
          <p:nvPr>
            <p:ph type="body" sz="quarter" idx="13"/>
          </p:nvPr>
        </p:nvSpPr>
        <p:spPr>
          <a:xfrm>
            <a:off x="592282" y="3429000"/>
            <a:ext cx="3283527" cy="2380243"/>
          </a:xfrm>
        </p:spPr>
        <p:txBody>
          <a:bodyPr>
            <a:normAutofit/>
          </a:bodyPr>
          <a:lstStyle>
            <a:lvl1pPr marL="0" indent="0">
              <a:buNone/>
              <a:defRPr sz="1600"/>
            </a:lvl1pPr>
          </a:lstStyle>
          <a:p>
            <a:pPr lvl="0"/>
            <a:r>
              <a:rPr lang="en-US" dirty="0"/>
              <a:t>Click to edit Master text styles</a:t>
            </a:r>
          </a:p>
        </p:txBody>
      </p:sp>
      <p:sp>
        <p:nvSpPr>
          <p:cNvPr id="3" name="Text Placeholder 10">
            <a:extLst>
              <a:ext uri="{FF2B5EF4-FFF2-40B4-BE49-F238E27FC236}">
                <a16:creationId xmlns:a16="http://schemas.microsoft.com/office/drawing/2014/main" id="{5E227211-DEE4-1F0C-C1BA-C744EE226C00}"/>
              </a:ext>
            </a:extLst>
          </p:cNvPr>
          <p:cNvSpPr>
            <a:spLocks noGrp="1"/>
          </p:cNvSpPr>
          <p:nvPr>
            <p:ph type="body" sz="quarter" idx="14"/>
          </p:nvPr>
        </p:nvSpPr>
        <p:spPr>
          <a:xfrm>
            <a:off x="592282" y="2826327"/>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4" name="Text Placeholder 10">
            <a:extLst>
              <a:ext uri="{FF2B5EF4-FFF2-40B4-BE49-F238E27FC236}">
                <a16:creationId xmlns:a16="http://schemas.microsoft.com/office/drawing/2014/main" id="{AB1C8803-0542-76BB-6DF0-FCC5FE74BCA4}"/>
              </a:ext>
            </a:extLst>
          </p:cNvPr>
          <p:cNvSpPr>
            <a:spLocks noGrp="1"/>
          </p:cNvSpPr>
          <p:nvPr>
            <p:ph type="body" sz="quarter" idx="15"/>
          </p:nvPr>
        </p:nvSpPr>
        <p:spPr>
          <a:xfrm>
            <a:off x="4454237" y="2819905"/>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8316191" y="2826327"/>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4454237" y="3429000"/>
            <a:ext cx="3283527" cy="2380239"/>
          </a:xfrm>
        </p:spPr>
        <p:txBody>
          <a:bodyPr>
            <a:normAutofit/>
          </a:bodyPr>
          <a:lstStyle>
            <a:lvl1pPr marL="0" indent="0">
              <a:buNone/>
              <a:defRPr sz="1600"/>
            </a:lvl1pPr>
          </a:lstStyle>
          <a:p>
            <a:pPr lvl="0"/>
            <a:r>
              <a:rPr lang="en-US" dirty="0"/>
              <a:t>Click to edit Master text styles</a:t>
            </a:r>
          </a:p>
        </p:txBody>
      </p:sp>
      <p:sp>
        <p:nvSpPr>
          <p:cNvPr id="8" name="Text Placeholder 10">
            <a:extLst>
              <a:ext uri="{FF2B5EF4-FFF2-40B4-BE49-F238E27FC236}">
                <a16:creationId xmlns:a16="http://schemas.microsoft.com/office/drawing/2014/main" id="{135C6E61-8847-4830-9FF4-365A758995C5}"/>
              </a:ext>
            </a:extLst>
          </p:cNvPr>
          <p:cNvSpPr>
            <a:spLocks noGrp="1"/>
          </p:cNvSpPr>
          <p:nvPr>
            <p:ph type="body" sz="quarter" idx="18"/>
          </p:nvPr>
        </p:nvSpPr>
        <p:spPr>
          <a:xfrm>
            <a:off x="8316191" y="3429001"/>
            <a:ext cx="3283527" cy="2380235"/>
          </a:xfrm>
        </p:spPr>
        <p:txBody>
          <a:bodyPr>
            <a:normAutofit/>
          </a:bodyPr>
          <a:lstStyle>
            <a:lvl1pPr marL="0" indent="0">
              <a:buNone/>
              <a:defRPr sz="1600"/>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400709" y="5885947"/>
            <a:ext cx="11328458" cy="1"/>
          </a:xfrm>
          <a:prstGeom prst="line">
            <a:avLst/>
          </a:prstGeom>
          <a:ln w="12700">
            <a:solidFill>
              <a:srgbClr val="000000"/>
            </a:solidFill>
            <a:miter/>
          </a:ln>
        </p:spPr>
        <p:txBody>
          <a:bodyPr lIns="34289" rIns="34289"/>
          <a:lstStyle/>
          <a:p>
            <a:endParaRPr sz="1350"/>
          </a:p>
        </p:txBody>
      </p:sp>
    </p:spTree>
    <p:extLst>
      <p:ext uri="{BB962C8B-B14F-4D97-AF65-F5344CB8AC3E}">
        <p14:creationId xmlns:p14="http://schemas.microsoft.com/office/powerpoint/2010/main" val="4244063416"/>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Sections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6" y="685804"/>
            <a:ext cx="7661274" cy="2069086"/>
          </a:xfrm>
        </p:spPr>
        <p:txBody>
          <a:bodyPr anchor="t">
            <a:noAutofit/>
          </a:bodyPr>
          <a:lstStyle>
            <a:lvl1pPr>
              <a:defRPr sz="60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11" name="Text Placeholder 10">
            <a:extLst>
              <a:ext uri="{FF2B5EF4-FFF2-40B4-BE49-F238E27FC236}">
                <a16:creationId xmlns:a16="http://schemas.microsoft.com/office/drawing/2014/main" id="{8AE235B5-1CFD-192F-6EB8-F70885CA8901}"/>
              </a:ext>
            </a:extLst>
          </p:cNvPr>
          <p:cNvSpPr>
            <a:spLocks noGrp="1"/>
          </p:cNvSpPr>
          <p:nvPr>
            <p:ph type="body" sz="quarter" idx="13"/>
          </p:nvPr>
        </p:nvSpPr>
        <p:spPr>
          <a:xfrm>
            <a:off x="592282" y="3429000"/>
            <a:ext cx="3283527" cy="2380243"/>
          </a:xfrm>
        </p:spPr>
        <p:txBody>
          <a:bodyPr>
            <a:normAutofit/>
          </a:bodyPr>
          <a:lstStyle>
            <a:lvl1pPr marL="0" indent="0">
              <a:buNone/>
              <a:defRPr sz="1600"/>
            </a:lvl1pPr>
          </a:lstStyle>
          <a:p>
            <a:pPr lvl="0"/>
            <a:r>
              <a:rPr lang="en-US" dirty="0"/>
              <a:t>Click to edit Master text styles</a:t>
            </a:r>
          </a:p>
        </p:txBody>
      </p:sp>
      <p:sp>
        <p:nvSpPr>
          <p:cNvPr id="3" name="Text Placeholder 10">
            <a:extLst>
              <a:ext uri="{FF2B5EF4-FFF2-40B4-BE49-F238E27FC236}">
                <a16:creationId xmlns:a16="http://schemas.microsoft.com/office/drawing/2014/main" id="{5E227211-DEE4-1F0C-C1BA-C744EE226C00}"/>
              </a:ext>
            </a:extLst>
          </p:cNvPr>
          <p:cNvSpPr>
            <a:spLocks noGrp="1"/>
          </p:cNvSpPr>
          <p:nvPr>
            <p:ph type="body" sz="quarter" idx="14"/>
          </p:nvPr>
        </p:nvSpPr>
        <p:spPr>
          <a:xfrm>
            <a:off x="592282" y="2826327"/>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4454237" y="2826327"/>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4454237" y="3429000"/>
            <a:ext cx="3283527" cy="2380239"/>
          </a:xfrm>
        </p:spPr>
        <p:txBody>
          <a:bodyPr>
            <a:normAutofit/>
          </a:bodyPr>
          <a:lstStyle>
            <a:lvl1pPr marL="0" indent="0">
              <a:buNone/>
              <a:defRPr sz="1600"/>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400709" y="5885947"/>
            <a:ext cx="11328458" cy="1"/>
          </a:xfrm>
          <a:prstGeom prst="line">
            <a:avLst/>
          </a:prstGeom>
          <a:ln w="12700">
            <a:solidFill>
              <a:srgbClr val="000000"/>
            </a:solidFill>
            <a:miter/>
          </a:ln>
        </p:spPr>
        <p:txBody>
          <a:bodyPr lIns="34289" rIns="34289"/>
          <a:lstStyle/>
          <a:p>
            <a:endParaRPr sz="1350"/>
          </a:p>
        </p:txBody>
      </p:sp>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8853487" y="1153397"/>
            <a:ext cx="2871788" cy="4499259"/>
          </a:xfrm>
        </p:spPr>
        <p:txBody>
          <a:bodyPr/>
          <a:lstStyle/>
          <a:p>
            <a:endParaRPr lang="en-US"/>
          </a:p>
        </p:txBody>
      </p:sp>
    </p:spTree>
    <p:extLst>
      <p:ext uri="{BB962C8B-B14F-4D97-AF65-F5344CB8AC3E}">
        <p14:creationId xmlns:p14="http://schemas.microsoft.com/office/powerpoint/2010/main" val="681575071"/>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Sec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5" y="688289"/>
            <a:ext cx="5629275" cy="2689838"/>
          </a:xfrm>
        </p:spPr>
        <p:txBody>
          <a:bodyPr anchor="t">
            <a:noAutofit/>
          </a:bodyPr>
          <a:lstStyle>
            <a:lvl1pPr>
              <a:defRPr sz="60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6961909" y="1030325"/>
            <a:ext cx="4763366"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6961909" y="1632997"/>
            <a:ext cx="4763366" cy="1193330"/>
          </a:xfrm>
        </p:spPr>
        <p:txBody>
          <a:bodyPr>
            <a:normAutofit/>
          </a:bodyPr>
          <a:lstStyle>
            <a:lvl1pPr marL="0" indent="0">
              <a:buNone/>
              <a:defRPr sz="1600"/>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400709" y="5885947"/>
            <a:ext cx="11328458" cy="1"/>
          </a:xfrm>
          <a:prstGeom prst="line">
            <a:avLst/>
          </a:prstGeom>
          <a:ln w="12700">
            <a:solidFill>
              <a:srgbClr val="000000"/>
            </a:solidFill>
            <a:miter/>
          </a:ln>
        </p:spPr>
        <p:txBody>
          <a:bodyPr lIns="34289" rIns="34289"/>
          <a:lstStyle/>
          <a:p>
            <a:endParaRPr sz="1350"/>
          </a:p>
        </p:txBody>
      </p:sp>
      <p:sp>
        <p:nvSpPr>
          <p:cNvPr id="4" name="Text Placeholder 10">
            <a:extLst>
              <a:ext uri="{FF2B5EF4-FFF2-40B4-BE49-F238E27FC236}">
                <a16:creationId xmlns:a16="http://schemas.microsoft.com/office/drawing/2014/main" id="{8F14F2A9-59FA-754E-5B1E-11A58CA07A35}"/>
              </a:ext>
            </a:extLst>
          </p:cNvPr>
          <p:cNvSpPr>
            <a:spLocks noGrp="1"/>
          </p:cNvSpPr>
          <p:nvPr>
            <p:ph type="body" sz="quarter" idx="18"/>
          </p:nvPr>
        </p:nvSpPr>
        <p:spPr>
          <a:xfrm>
            <a:off x="6961909" y="2836716"/>
            <a:ext cx="4763366"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8" name="Text Placeholder 10">
            <a:extLst>
              <a:ext uri="{FF2B5EF4-FFF2-40B4-BE49-F238E27FC236}">
                <a16:creationId xmlns:a16="http://schemas.microsoft.com/office/drawing/2014/main" id="{0B23DCBD-0AA5-7D57-EC78-48DF1E6328C6}"/>
              </a:ext>
            </a:extLst>
          </p:cNvPr>
          <p:cNvSpPr>
            <a:spLocks noGrp="1"/>
          </p:cNvSpPr>
          <p:nvPr>
            <p:ph type="body" sz="quarter" idx="19"/>
          </p:nvPr>
        </p:nvSpPr>
        <p:spPr>
          <a:xfrm>
            <a:off x="6961909" y="3439389"/>
            <a:ext cx="4763366" cy="1411538"/>
          </a:xfrm>
        </p:spPr>
        <p:txBody>
          <a:bodyPr>
            <a:normAutofit/>
          </a:bodyPr>
          <a:lstStyle>
            <a:lvl1pPr marL="0" indent="0">
              <a:buNone/>
              <a:defRPr sz="1600"/>
            </a:lvl1pPr>
          </a:lstStyle>
          <a:p>
            <a:pPr lvl="0"/>
            <a:r>
              <a:rPr lang="en-US" dirty="0"/>
              <a:t>Click to edit Master text styles</a:t>
            </a:r>
          </a:p>
        </p:txBody>
      </p:sp>
    </p:spTree>
    <p:extLst>
      <p:ext uri="{BB962C8B-B14F-4D97-AF65-F5344CB8AC3E}">
        <p14:creationId xmlns:p14="http://schemas.microsoft.com/office/powerpoint/2010/main" val="1813020675"/>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ne Se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5" y="688289"/>
            <a:ext cx="5629275" cy="2138039"/>
          </a:xfrm>
        </p:spPr>
        <p:txBody>
          <a:bodyPr anchor="t">
            <a:noAutofit/>
          </a:bodyPr>
          <a:lstStyle>
            <a:lvl1pPr>
              <a:defRPr sz="60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11" name="Text Placeholder 10">
            <a:extLst>
              <a:ext uri="{FF2B5EF4-FFF2-40B4-BE49-F238E27FC236}">
                <a16:creationId xmlns:a16="http://schemas.microsoft.com/office/drawing/2014/main" id="{8AE235B5-1CFD-192F-6EB8-F70885CA8901}"/>
              </a:ext>
            </a:extLst>
          </p:cNvPr>
          <p:cNvSpPr>
            <a:spLocks noGrp="1"/>
          </p:cNvSpPr>
          <p:nvPr>
            <p:ph type="body" sz="quarter" idx="13"/>
          </p:nvPr>
        </p:nvSpPr>
        <p:spPr>
          <a:xfrm>
            <a:off x="592281" y="3429000"/>
            <a:ext cx="5143501" cy="2380243"/>
          </a:xfrm>
        </p:spPr>
        <p:txBody>
          <a:bodyPr>
            <a:normAutofit/>
          </a:bodyPr>
          <a:lstStyle>
            <a:lvl1pPr marL="0" indent="0">
              <a:buNone/>
              <a:defRPr sz="1600"/>
            </a:lvl1pPr>
          </a:lstStyle>
          <a:p>
            <a:pPr lvl="0"/>
            <a:r>
              <a:rPr lang="en-US" dirty="0"/>
              <a:t>Click to edit Master text styles</a:t>
            </a:r>
          </a:p>
        </p:txBody>
      </p:sp>
      <p:sp>
        <p:nvSpPr>
          <p:cNvPr id="3" name="Text Placeholder 10">
            <a:extLst>
              <a:ext uri="{FF2B5EF4-FFF2-40B4-BE49-F238E27FC236}">
                <a16:creationId xmlns:a16="http://schemas.microsoft.com/office/drawing/2014/main" id="{5E227211-DEE4-1F0C-C1BA-C744EE226C00}"/>
              </a:ext>
            </a:extLst>
          </p:cNvPr>
          <p:cNvSpPr>
            <a:spLocks noGrp="1"/>
          </p:cNvSpPr>
          <p:nvPr>
            <p:ph type="body" sz="quarter" idx="14"/>
          </p:nvPr>
        </p:nvSpPr>
        <p:spPr>
          <a:xfrm>
            <a:off x="592282" y="2826327"/>
            <a:ext cx="5143500"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400709" y="5885947"/>
            <a:ext cx="11328458" cy="1"/>
          </a:xfrm>
          <a:prstGeom prst="line">
            <a:avLst/>
          </a:prstGeom>
          <a:ln w="12700">
            <a:solidFill>
              <a:srgbClr val="000000"/>
            </a:solidFill>
            <a:miter/>
          </a:ln>
        </p:spPr>
        <p:txBody>
          <a:bodyPr lIns="34289" rIns="34289"/>
          <a:lstStyle/>
          <a:p>
            <a:endParaRPr sz="1350"/>
          </a:p>
        </p:txBody>
      </p:sp>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6096000" y="1153397"/>
            <a:ext cx="5629275" cy="4499259"/>
          </a:xfrm>
        </p:spPr>
        <p:txBody>
          <a:bodyPr/>
          <a:lstStyle/>
          <a:p>
            <a:endParaRPr lang="en-US"/>
          </a:p>
        </p:txBody>
      </p:sp>
    </p:spTree>
    <p:extLst>
      <p:ext uri="{BB962C8B-B14F-4D97-AF65-F5344CB8AC3E}">
        <p14:creationId xmlns:p14="http://schemas.microsoft.com/office/powerpoint/2010/main" val="4072450817"/>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Sections and Imag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5" y="688289"/>
            <a:ext cx="5629275" cy="2689838"/>
          </a:xfrm>
        </p:spPr>
        <p:txBody>
          <a:bodyPr anchor="t">
            <a:noAutofit/>
          </a:bodyPr>
          <a:lstStyle>
            <a:lvl1pPr>
              <a:defRPr sz="60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6961909" y="1030325"/>
            <a:ext cx="4763366"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6961909" y="1632997"/>
            <a:ext cx="4763366" cy="1193330"/>
          </a:xfrm>
        </p:spPr>
        <p:txBody>
          <a:bodyPr>
            <a:normAutofit/>
          </a:bodyPr>
          <a:lstStyle>
            <a:lvl1pPr marL="0" indent="0">
              <a:buNone/>
              <a:defRPr sz="1600"/>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400709" y="5885947"/>
            <a:ext cx="11328458" cy="1"/>
          </a:xfrm>
          <a:prstGeom prst="line">
            <a:avLst/>
          </a:prstGeom>
          <a:ln w="12700">
            <a:solidFill>
              <a:srgbClr val="000000"/>
            </a:solidFill>
            <a:miter/>
          </a:ln>
        </p:spPr>
        <p:txBody>
          <a:bodyPr lIns="34289" rIns="34289"/>
          <a:lstStyle/>
          <a:p>
            <a:endParaRPr sz="1350"/>
          </a:p>
        </p:txBody>
      </p:sp>
      <p:sp>
        <p:nvSpPr>
          <p:cNvPr id="4" name="Text Placeholder 10">
            <a:extLst>
              <a:ext uri="{FF2B5EF4-FFF2-40B4-BE49-F238E27FC236}">
                <a16:creationId xmlns:a16="http://schemas.microsoft.com/office/drawing/2014/main" id="{8F14F2A9-59FA-754E-5B1E-11A58CA07A35}"/>
              </a:ext>
            </a:extLst>
          </p:cNvPr>
          <p:cNvSpPr>
            <a:spLocks noGrp="1"/>
          </p:cNvSpPr>
          <p:nvPr>
            <p:ph type="body" sz="quarter" idx="18"/>
          </p:nvPr>
        </p:nvSpPr>
        <p:spPr>
          <a:xfrm>
            <a:off x="6961909" y="2836716"/>
            <a:ext cx="4763366"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8" name="Text Placeholder 10">
            <a:extLst>
              <a:ext uri="{FF2B5EF4-FFF2-40B4-BE49-F238E27FC236}">
                <a16:creationId xmlns:a16="http://schemas.microsoft.com/office/drawing/2014/main" id="{0B23DCBD-0AA5-7D57-EC78-48DF1E6328C6}"/>
              </a:ext>
            </a:extLst>
          </p:cNvPr>
          <p:cNvSpPr>
            <a:spLocks noGrp="1"/>
          </p:cNvSpPr>
          <p:nvPr>
            <p:ph type="body" sz="quarter" idx="19"/>
          </p:nvPr>
        </p:nvSpPr>
        <p:spPr>
          <a:xfrm>
            <a:off x="6961909" y="3439389"/>
            <a:ext cx="4763366" cy="1411538"/>
          </a:xfrm>
        </p:spPr>
        <p:txBody>
          <a:bodyPr>
            <a:normAutofit/>
          </a:bodyPr>
          <a:lstStyle>
            <a:lvl1pPr marL="0" indent="0">
              <a:buNone/>
              <a:defRPr sz="1600"/>
            </a:lvl1pPr>
          </a:lstStyle>
          <a:p>
            <a:pPr lvl="0"/>
            <a:r>
              <a:rPr lang="en-US" dirty="0"/>
              <a:t>Click to edit Master text styles</a:t>
            </a:r>
          </a:p>
        </p:txBody>
      </p:sp>
      <p:sp>
        <p:nvSpPr>
          <p:cNvPr id="3" name="Picture Placeholder 11">
            <a:extLst>
              <a:ext uri="{FF2B5EF4-FFF2-40B4-BE49-F238E27FC236}">
                <a16:creationId xmlns:a16="http://schemas.microsoft.com/office/drawing/2014/main" id="{D96AF8D7-D3E5-B5C6-030A-DFBC5AEC7D00}"/>
              </a:ext>
            </a:extLst>
          </p:cNvPr>
          <p:cNvSpPr>
            <a:spLocks noGrp="1"/>
          </p:cNvSpPr>
          <p:nvPr>
            <p:ph type="pic" sz="quarter" idx="20"/>
          </p:nvPr>
        </p:nvSpPr>
        <p:spPr>
          <a:xfrm>
            <a:off x="592282" y="3616037"/>
            <a:ext cx="5503718" cy="2071901"/>
          </a:xfrm>
        </p:spPr>
        <p:txBody>
          <a:bodyPr/>
          <a:lstStyle/>
          <a:p>
            <a:endParaRPr lang="en-US"/>
          </a:p>
        </p:txBody>
      </p:sp>
    </p:spTree>
    <p:extLst>
      <p:ext uri="{BB962C8B-B14F-4D97-AF65-F5344CB8AC3E}">
        <p14:creationId xmlns:p14="http://schemas.microsoft.com/office/powerpoint/2010/main" val="3717468797"/>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CD049-71FF-411B-BCE5-A051E826B136}"/>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DFC7692D-ABCF-997B-650B-266DF91A7F55}"/>
              </a:ext>
            </a:extLst>
          </p:cNvPr>
          <p:cNvSpPr>
            <a:spLocks noGrp="1"/>
          </p:cNvSpPr>
          <p:nvPr>
            <p:ph type="dt" sz="half" idx="10"/>
          </p:nvPr>
        </p:nvSpPr>
        <p:spPr>
          <a:xfrm>
            <a:off x="838200" y="6356748"/>
            <a:ext cx="2743200" cy="364331"/>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5FCE306B-148D-CE50-D43B-2DEE1378588F}"/>
              </a:ext>
            </a:extLst>
          </p:cNvPr>
          <p:cNvSpPr>
            <a:spLocks noGrp="1"/>
          </p:cNvSpPr>
          <p:nvPr>
            <p:ph type="ftr" sz="quarter" idx="11"/>
          </p:nvPr>
        </p:nvSpPr>
        <p:spPr>
          <a:xfrm>
            <a:off x="4038600" y="6356748"/>
            <a:ext cx="4114800" cy="364331"/>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3E5411AD-3E1B-501F-B9F8-D0AAF3F5F5A2}"/>
              </a:ext>
            </a:extLst>
          </p:cNvPr>
          <p:cNvSpPr>
            <a:spLocks noGrp="1"/>
          </p:cNvSpPr>
          <p:nvPr>
            <p:ph type="sldNum" sz="quarter" idx="12"/>
          </p:nvPr>
        </p:nvSpPr>
        <p:spPr/>
        <p:txBody>
          <a:bodyPr/>
          <a:lstStyle/>
          <a:p>
            <a:fld id="{B4E73946-9152-2148-B286-BEF1B04A8193}" type="slidenum">
              <a:rPr lang="en-US" smtClean="0"/>
              <a:t>‹#›</a:t>
            </a:fld>
            <a:endParaRPr lang="en-US"/>
          </a:p>
        </p:txBody>
      </p:sp>
    </p:spTree>
    <p:extLst>
      <p:ext uri="{BB962C8B-B14F-4D97-AF65-F5344CB8AC3E}">
        <p14:creationId xmlns:p14="http://schemas.microsoft.com/office/powerpoint/2010/main" val="38374492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E72686-CE9D-3B74-9DE2-86FB708C153F}"/>
              </a:ext>
            </a:extLst>
          </p:cNvPr>
          <p:cNvSpPr>
            <a:spLocks noGrp="1"/>
          </p:cNvSpPr>
          <p:nvPr>
            <p:ph type="dt" sz="half" idx="10"/>
          </p:nvPr>
        </p:nvSpPr>
        <p:spPr>
          <a:xfrm>
            <a:off x="838200" y="6356748"/>
            <a:ext cx="2743200" cy="364331"/>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11D822D6-F437-1E07-DBC9-57FD732126F4}"/>
              </a:ext>
            </a:extLst>
          </p:cNvPr>
          <p:cNvSpPr>
            <a:spLocks noGrp="1"/>
          </p:cNvSpPr>
          <p:nvPr>
            <p:ph type="ftr" sz="quarter" idx="11"/>
          </p:nvPr>
        </p:nvSpPr>
        <p:spPr>
          <a:xfrm>
            <a:off x="4038600" y="6356748"/>
            <a:ext cx="4114800" cy="364331"/>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812AF305-6821-F7EE-9D30-6FE81EC2BC31}"/>
              </a:ext>
            </a:extLst>
          </p:cNvPr>
          <p:cNvSpPr>
            <a:spLocks noGrp="1"/>
          </p:cNvSpPr>
          <p:nvPr>
            <p:ph type="sldNum" sz="quarter" idx="12"/>
          </p:nvPr>
        </p:nvSpPr>
        <p:spPr/>
        <p:txBody>
          <a:bodyPr/>
          <a:lstStyle/>
          <a:p>
            <a:fld id="{B4E73946-9152-2148-B286-BEF1B04A8193}" type="slidenum">
              <a:rPr lang="en-US" smtClean="0"/>
              <a:t>‹#›</a:t>
            </a:fld>
            <a:endParaRPr lang="en-US"/>
          </a:p>
        </p:txBody>
      </p:sp>
    </p:spTree>
    <p:extLst>
      <p:ext uri="{BB962C8B-B14F-4D97-AF65-F5344CB8AC3E}">
        <p14:creationId xmlns:p14="http://schemas.microsoft.com/office/powerpoint/2010/main" val="2162179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FB5E2-A62D-76FD-E7F1-2DAF8F8C46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ED022F-82C5-FC63-56C9-0AA75AE49E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535C21-6DD1-1330-32B8-8541E1B11029}"/>
              </a:ext>
            </a:extLst>
          </p:cNvPr>
          <p:cNvSpPr>
            <a:spLocks noGrp="1"/>
          </p:cNvSpPr>
          <p:nvPr>
            <p:ph type="dt" sz="half" idx="10"/>
          </p:nvPr>
        </p:nvSpPr>
        <p:spPr/>
        <p:txBody>
          <a:bodyPr/>
          <a:lstStyle/>
          <a:p>
            <a:fld id="{B9A05F56-7171-4D13-A883-BC53207A7A97}" type="datetimeFigureOut">
              <a:rPr lang="en-US" smtClean="0"/>
              <a:t>7/31/2024</a:t>
            </a:fld>
            <a:endParaRPr lang="en-US"/>
          </a:p>
        </p:txBody>
      </p:sp>
      <p:sp>
        <p:nvSpPr>
          <p:cNvPr id="5" name="Footer Placeholder 4">
            <a:extLst>
              <a:ext uri="{FF2B5EF4-FFF2-40B4-BE49-F238E27FC236}">
                <a16:creationId xmlns:a16="http://schemas.microsoft.com/office/drawing/2014/main" id="{B74C790E-E6BD-331F-DA49-041FAA8E90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25B2F2-18EF-ACC4-2675-5E162E71D05F}"/>
              </a:ext>
            </a:extLst>
          </p:cNvPr>
          <p:cNvSpPr>
            <a:spLocks noGrp="1"/>
          </p:cNvSpPr>
          <p:nvPr>
            <p:ph type="sldNum" sz="quarter" idx="12"/>
          </p:nvPr>
        </p:nvSpPr>
        <p:spPr/>
        <p:txBody>
          <a:bodyPr/>
          <a:lstStyle/>
          <a:p>
            <a:fld id="{FAD008D9-9396-4723-AB95-59B566443F33}" type="slidenum">
              <a:rPr lang="en-US" smtClean="0"/>
              <a:t>‹#›</a:t>
            </a:fld>
            <a:endParaRPr lang="en-US"/>
          </a:p>
        </p:txBody>
      </p:sp>
    </p:spTree>
    <p:extLst>
      <p:ext uri="{BB962C8B-B14F-4D97-AF65-F5344CB8AC3E}">
        <p14:creationId xmlns:p14="http://schemas.microsoft.com/office/powerpoint/2010/main" val="35940341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6477000" y="688288"/>
            <a:ext cx="4433455" cy="3966824"/>
          </a:xfrm>
        </p:spPr>
        <p:txBody>
          <a:bodyPr anchor="t">
            <a:noAutofit/>
          </a:bodyPr>
          <a:lstStyle>
            <a:lvl1pPr>
              <a:defRPr sz="75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dirty="0"/>
          </a:p>
        </p:txBody>
      </p:sp>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0" y="0"/>
            <a:ext cx="6096000" cy="6857996"/>
          </a:xfrm>
        </p:spPr>
        <p:txBody>
          <a:bodyPr/>
          <a:lstStyle/>
          <a:p>
            <a:endParaRPr lang="en-US"/>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6511636" y="5936851"/>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Tree>
    <p:extLst>
      <p:ext uri="{BB962C8B-B14F-4D97-AF65-F5344CB8AC3E}">
        <p14:creationId xmlns:p14="http://schemas.microsoft.com/office/powerpoint/2010/main" val="913551018"/>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guide id="4" orient="horz" pos="542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
        <p:nvSpPr>
          <p:cNvPr id="25" name="Slide Number Placeholder 0"/>
          <p:cNvSpPr>
            <a:spLocks noGrp="1"/>
          </p:cNvSpPr>
          <p:nvPr>
            <p:ph type="sldNum" sz="quarter" idx="4294967295"/>
          </p:nvPr>
        </p:nvSpPr>
        <p:spPr>
          <a:xfrm>
            <a:off x="0" y="0"/>
            <a:ext cx="1066667" cy="400000"/>
          </a:xfrm>
          <a:prstGeom prst="rect">
            <a:avLst/>
          </a:prstGeom>
          <a:extLst>
            <a:ext uri="{C572A759-6A51-4108-AA02-DFA0A04FC94B}">
              <ma14:wrappingTextBoxFlag xmlns:ma14="http://schemas.microsoft.com/office/mac/drawingml/2011/main" xmlns="" val="0"/>
            </a:ext>
          </a:extLst>
        </p:spPr>
        <p:txBody>
          <a:bodyPr/>
          <a:lstStyle>
            <a:lvl1pPr/>
          </a:lstStyle>
          <a:p>
            <a:pPr algn="l"/>
            <a:fld id="{F7021451-1387-4CA6-816F-3879F97B5CBC}" type="slidenum">
              <a:rPr lang="en-US" b="0"/>
              <a:t>‹#›</a:t>
            </a:fld>
            <a:endParaRPr lang="en-US"/>
          </a:p>
        </p:txBody>
      </p:sp>
    </p:spTree>
    <p:extLst>
      <p:ext uri="{BB962C8B-B14F-4D97-AF65-F5344CB8AC3E}">
        <p14:creationId xmlns:p14="http://schemas.microsoft.com/office/powerpoint/2010/main" val="4029770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E72D20E-321F-EE4C-A76D-7EFD4B1BDA03}" type="slidenum">
              <a:rPr lang="en-US" smtClean="0"/>
              <a:pPr/>
              <a:t>‹#›</a:t>
            </a:fld>
            <a:endParaRPr lang="en-US" dirty="0"/>
          </a:p>
        </p:txBody>
      </p:sp>
    </p:spTree>
    <p:extLst>
      <p:ext uri="{BB962C8B-B14F-4D97-AF65-F5344CB8AC3E}">
        <p14:creationId xmlns:p14="http://schemas.microsoft.com/office/powerpoint/2010/main" val="260738272"/>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E72D20E-321F-EE4C-A76D-7EFD4B1BDA03}" type="slidenum">
              <a:rPr lang="en-US" smtClean="0"/>
              <a:pPr/>
              <a:t>‹#›</a:t>
            </a:fld>
            <a:endParaRPr lang="en-US" dirty="0"/>
          </a:p>
        </p:txBody>
      </p:sp>
    </p:spTree>
    <p:extLst>
      <p:ext uri="{BB962C8B-B14F-4D97-AF65-F5344CB8AC3E}">
        <p14:creationId xmlns:p14="http://schemas.microsoft.com/office/powerpoint/2010/main" val="3982840752"/>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E72D20E-321F-EE4C-A76D-7EFD4B1BDA03}" type="slidenum">
              <a:rPr lang="en-US" smtClean="0"/>
              <a:pPr/>
              <a:t>‹#›</a:t>
            </a:fld>
            <a:endParaRPr lang="en-US" dirty="0"/>
          </a:p>
        </p:txBody>
      </p:sp>
    </p:spTree>
    <p:extLst>
      <p:ext uri="{BB962C8B-B14F-4D97-AF65-F5344CB8AC3E}">
        <p14:creationId xmlns:p14="http://schemas.microsoft.com/office/powerpoint/2010/main" val="612544208"/>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7/31/2024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E72D20E-321F-EE4C-A76D-7EFD4B1BDA03}" type="slidenum">
              <a:rPr lang="en-US" smtClean="0"/>
              <a:pPr/>
              <a:t>‹#›</a:t>
            </a:fld>
            <a:endParaRPr lang="en-US" dirty="0"/>
          </a:p>
        </p:txBody>
      </p:sp>
    </p:spTree>
    <p:extLst>
      <p:ext uri="{BB962C8B-B14F-4D97-AF65-F5344CB8AC3E}">
        <p14:creationId xmlns:p14="http://schemas.microsoft.com/office/powerpoint/2010/main" val="1954923046"/>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7/31/2024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E72D20E-321F-EE4C-A76D-7EFD4B1BDA03}" type="slidenum">
              <a:rPr lang="en-US" smtClean="0"/>
              <a:pPr/>
              <a:t>‹#›</a:t>
            </a:fld>
            <a:endParaRPr lang="en-US" dirty="0"/>
          </a:p>
        </p:txBody>
      </p:sp>
    </p:spTree>
    <p:extLst>
      <p:ext uri="{BB962C8B-B14F-4D97-AF65-F5344CB8AC3E}">
        <p14:creationId xmlns:p14="http://schemas.microsoft.com/office/powerpoint/2010/main" val="3448167799"/>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E73946-9152-2148-B286-BEF1B04A8193}" type="slidenum">
              <a:rPr lang="en-US" smtClean="0"/>
              <a:t>‹#›</a:t>
            </a:fld>
            <a:endParaRPr lang="en-US"/>
          </a:p>
        </p:txBody>
      </p:sp>
    </p:spTree>
    <p:extLst>
      <p:ext uri="{BB962C8B-B14F-4D97-AF65-F5344CB8AC3E}">
        <p14:creationId xmlns:p14="http://schemas.microsoft.com/office/powerpoint/2010/main" val="36857500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E73946-9152-2148-B286-BEF1B04A8193}" type="slidenum">
              <a:rPr lang="en-US" smtClean="0"/>
              <a:t>‹#›</a:t>
            </a:fld>
            <a:endParaRPr lang="en-US"/>
          </a:p>
        </p:txBody>
      </p:sp>
    </p:spTree>
    <p:extLst>
      <p:ext uri="{BB962C8B-B14F-4D97-AF65-F5344CB8AC3E}">
        <p14:creationId xmlns:p14="http://schemas.microsoft.com/office/powerpoint/2010/main" val="20636186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7/31/2024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E72D20E-321F-EE4C-A76D-7EFD4B1BDA03}" type="slidenum">
              <a:rPr lang="en-US" smtClean="0"/>
              <a:pPr/>
              <a:t>‹#›</a:t>
            </a:fld>
            <a:endParaRPr lang="en-US" dirty="0"/>
          </a:p>
        </p:txBody>
      </p:sp>
    </p:spTree>
    <p:extLst>
      <p:ext uri="{BB962C8B-B14F-4D97-AF65-F5344CB8AC3E}">
        <p14:creationId xmlns:p14="http://schemas.microsoft.com/office/powerpoint/2010/main" val="70259551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07A2A-CFD2-A362-21A3-73F155C92B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69C1555-7085-4BAC-7482-F757BAE5F9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7C39D0-C34A-1DDC-AC0A-6C2627352503}"/>
              </a:ext>
            </a:extLst>
          </p:cNvPr>
          <p:cNvSpPr>
            <a:spLocks noGrp="1"/>
          </p:cNvSpPr>
          <p:nvPr>
            <p:ph type="dt" sz="half" idx="10"/>
          </p:nvPr>
        </p:nvSpPr>
        <p:spPr/>
        <p:txBody>
          <a:bodyPr/>
          <a:lstStyle/>
          <a:p>
            <a:fld id="{B9A05F56-7171-4D13-A883-BC53207A7A97}" type="datetimeFigureOut">
              <a:rPr lang="en-US" smtClean="0"/>
              <a:t>7/31/2024</a:t>
            </a:fld>
            <a:endParaRPr lang="en-US"/>
          </a:p>
        </p:txBody>
      </p:sp>
      <p:sp>
        <p:nvSpPr>
          <p:cNvPr id="5" name="Footer Placeholder 4">
            <a:extLst>
              <a:ext uri="{FF2B5EF4-FFF2-40B4-BE49-F238E27FC236}">
                <a16:creationId xmlns:a16="http://schemas.microsoft.com/office/drawing/2014/main" id="{63BAF6B0-6D0A-1A13-859B-6FCFCBB566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01CE8D-2052-A601-1382-A8C42CBDE0E9}"/>
              </a:ext>
            </a:extLst>
          </p:cNvPr>
          <p:cNvSpPr>
            <a:spLocks noGrp="1"/>
          </p:cNvSpPr>
          <p:nvPr>
            <p:ph type="sldNum" sz="quarter" idx="12"/>
          </p:nvPr>
        </p:nvSpPr>
        <p:spPr/>
        <p:txBody>
          <a:bodyPr/>
          <a:lstStyle/>
          <a:p>
            <a:fld id="{FAD008D9-9396-4723-AB95-59B566443F33}" type="slidenum">
              <a:rPr lang="en-US" smtClean="0"/>
              <a:t>‹#›</a:t>
            </a:fld>
            <a:endParaRPr lang="en-US"/>
          </a:p>
        </p:txBody>
      </p:sp>
    </p:spTree>
    <p:extLst>
      <p:ext uri="{BB962C8B-B14F-4D97-AF65-F5344CB8AC3E}">
        <p14:creationId xmlns:p14="http://schemas.microsoft.com/office/powerpoint/2010/main" val="38698491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E72D20E-321F-EE4C-A76D-7EFD4B1BDA03}" type="slidenum">
              <a:rPr lang="en-US" smtClean="0"/>
              <a:pPr/>
              <a:t>‹#›</a:t>
            </a:fld>
            <a:endParaRPr lang="en-US" dirty="0"/>
          </a:p>
        </p:txBody>
      </p:sp>
    </p:spTree>
    <p:extLst>
      <p:ext uri="{BB962C8B-B14F-4D97-AF65-F5344CB8AC3E}">
        <p14:creationId xmlns:p14="http://schemas.microsoft.com/office/powerpoint/2010/main" val="3433700745"/>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E72D20E-321F-EE4C-A76D-7EFD4B1BDA03}" type="slidenum">
              <a:rPr lang="en-US" smtClean="0"/>
              <a:pPr/>
              <a:t>‹#›</a:t>
            </a:fld>
            <a:endParaRPr lang="en-US" dirty="0"/>
          </a:p>
        </p:txBody>
      </p:sp>
    </p:spTree>
    <p:extLst>
      <p:ext uri="{BB962C8B-B14F-4D97-AF65-F5344CB8AC3E}">
        <p14:creationId xmlns:p14="http://schemas.microsoft.com/office/powerpoint/2010/main" val="2640890312"/>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E72D20E-321F-EE4C-A76D-7EFD4B1BDA03}"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07565376"/>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E72D20E-321F-EE4C-A76D-7EFD4B1BDA03}" type="slidenum">
              <a:rPr lang="en-US" smtClean="0"/>
              <a:pPr/>
              <a:t>‹#›</a:t>
            </a:fld>
            <a:endParaRPr lang="en-US" dirty="0"/>
          </a:p>
        </p:txBody>
      </p:sp>
    </p:spTree>
    <p:extLst>
      <p:ext uri="{BB962C8B-B14F-4D97-AF65-F5344CB8AC3E}">
        <p14:creationId xmlns:p14="http://schemas.microsoft.com/office/powerpoint/2010/main" val="4066095255"/>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E72D20E-321F-EE4C-A76D-7EFD4B1BDA03}"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667128684"/>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E72D20E-321F-EE4C-A76D-7EFD4B1BDA03}" type="slidenum">
              <a:rPr lang="en-US" smtClean="0"/>
              <a:pPr/>
              <a:t>‹#›</a:t>
            </a:fld>
            <a:endParaRPr lang="en-US" dirty="0"/>
          </a:p>
        </p:txBody>
      </p:sp>
    </p:spTree>
    <p:extLst>
      <p:ext uri="{BB962C8B-B14F-4D97-AF65-F5344CB8AC3E}">
        <p14:creationId xmlns:p14="http://schemas.microsoft.com/office/powerpoint/2010/main" val="3435137193"/>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7/31/2024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E72D20E-321F-EE4C-A76D-7EFD4B1BDA03}" type="slidenum">
              <a:rPr lang="en-US" smtClean="0"/>
              <a:pPr/>
              <a:t>‹#›</a:t>
            </a:fld>
            <a:endParaRPr lang="en-US" dirty="0"/>
          </a:p>
        </p:txBody>
      </p:sp>
    </p:spTree>
    <p:extLst>
      <p:ext uri="{BB962C8B-B14F-4D97-AF65-F5344CB8AC3E}">
        <p14:creationId xmlns:p14="http://schemas.microsoft.com/office/powerpoint/2010/main" val="1290206995"/>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E72D20E-321F-EE4C-A76D-7EFD4B1BDA03}" type="slidenum">
              <a:rPr lang="en-US" smtClean="0"/>
              <a:pPr/>
              <a:t>‹#›</a:t>
            </a:fld>
            <a:endParaRPr lang="en-US" dirty="0"/>
          </a:p>
        </p:txBody>
      </p:sp>
    </p:spTree>
    <p:extLst>
      <p:ext uri="{BB962C8B-B14F-4D97-AF65-F5344CB8AC3E}">
        <p14:creationId xmlns:p14="http://schemas.microsoft.com/office/powerpoint/2010/main" val="900814587"/>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6477000" y="688288"/>
            <a:ext cx="4433455" cy="3966824"/>
          </a:xfrm>
        </p:spPr>
        <p:txBody>
          <a:bodyPr anchor="t">
            <a:noAutofit/>
          </a:bodyPr>
          <a:lstStyle>
            <a:lvl1pPr>
              <a:defRPr sz="72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dirty="0"/>
          </a:p>
        </p:txBody>
      </p:sp>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0" y="0"/>
            <a:ext cx="6096000" cy="6857996"/>
          </a:xfrm>
        </p:spPr>
        <p:txBody>
          <a:bodyPr/>
          <a:lstStyle/>
          <a:p>
            <a:endParaRPr lang="en-US"/>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6511636" y="5936851"/>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Tree>
    <p:extLst>
      <p:ext uri="{BB962C8B-B14F-4D97-AF65-F5344CB8AC3E}">
        <p14:creationId xmlns:p14="http://schemas.microsoft.com/office/powerpoint/2010/main" val="3250651513"/>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guide id="4" orient="horz" pos="542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hree Section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5" y="685801"/>
            <a:ext cx="7661275" cy="2057400"/>
          </a:xfrm>
        </p:spPr>
        <p:txBody>
          <a:bodyPr wrap="square" anchor="t">
            <a:noAutofit/>
          </a:bodyPr>
          <a:lstStyle>
            <a:lvl1pPr>
              <a:defRPr sz="60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11" name="Text Placeholder 10">
            <a:extLst>
              <a:ext uri="{FF2B5EF4-FFF2-40B4-BE49-F238E27FC236}">
                <a16:creationId xmlns:a16="http://schemas.microsoft.com/office/drawing/2014/main" id="{8AE235B5-1CFD-192F-6EB8-F70885CA8901}"/>
              </a:ext>
            </a:extLst>
          </p:cNvPr>
          <p:cNvSpPr>
            <a:spLocks noGrp="1"/>
          </p:cNvSpPr>
          <p:nvPr>
            <p:ph type="body" sz="quarter" idx="13"/>
          </p:nvPr>
        </p:nvSpPr>
        <p:spPr>
          <a:xfrm>
            <a:off x="592282" y="3429000"/>
            <a:ext cx="3283527" cy="2380243"/>
          </a:xfrm>
        </p:spPr>
        <p:txBody>
          <a:bodyPr>
            <a:normAutofit/>
          </a:bodyPr>
          <a:lstStyle>
            <a:lvl1pPr marL="0" indent="0">
              <a:buNone/>
              <a:defRPr sz="1600"/>
            </a:lvl1pPr>
          </a:lstStyle>
          <a:p>
            <a:pPr lvl="0"/>
            <a:r>
              <a:rPr lang="en-US" dirty="0"/>
              <a:t>Click to edit Master text styles</a:t>
            </a:r>
          </a:p>
        </p:txBody>
      </p:sp>
      <p:sp>
        <p:nvSpPr>
          <p:cNvPr id="3" name="Text Placeholder 10">
            <a:extLst>
              <a:ext uri="{FF2B5EF4-FFF2-40B4-BE49-F238E27FC236}">
                <a16:creationId xmlns:a16="http://schemas.microsoft.com/office/drawing/2014/main" id="{5E227211-DEE4-1F0C-C1BA-C744EE226C00}"/>
              </a:ext>
            </a:extLst>
          </p:cNvPr>
          <p:cNvSpPr>
            <a:spLocks noGrp="1"/>
          </p:cNvSpPr>
          <p:nvPr>
            <p:ph type="body" sz="quarter" idx="14"/>
          </p:nvPr>
        </p:nvSpPr>
        <p:spPr>
          <a:xfrm>
            <a:off x="592282" y="2826327"/>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4" name="Text Placeholder 10">
            <a:extLst>
              <a:ext uri="{FF2B5EF4-FFF2-40B4-BE49-F238E27FC236}">
                <a16:creationId xmlns:a16="http://schemas.microsoft.com/office/drawing/2014/main" id="{AB1C8803-0542-76BB-6DF0-FCC5FE74BCA4}"/>
              </a:ext>
            </a:extLst>
          </p:cNvPr>
          <p:cNvSpPr>
            <a:spLocks noGrp="1"/>
          </p:cNvSpPr>
          <p:nvPr>
            <p:ph type="body" sz="quarter" idx="15"/>
          </p:nvPr>
        </p:nvSpPr>
        <p:spPr>
          <a:xfrm>
            <a:off x="4454237" y="2819905"/>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8316191" y="2826327"/>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4454237" y="3429000"/>
            <a:ext cx="3283527" cy="2380239"/>
          </a:xfrm>
        </p:spPr>
        <p:txBody>
          <a:bodyPr>
            <a:normAutofit/>
          </a:bodyPr>
          <a:lstStyle>
            <a:lvl1pPr marL="0" indent="0">
              <a:buNone/>
              <a:defRPr sz="1600"/>
            </a:lvl1pPr>
          </a:lstStyle>
          <a:p>
            <a:pPr lvl="0"/>
            <a:r>
              <a:rPr lang="en-US" dirty="0"/>
              <a:t>Click to edit Master text styles</a:t>
            </a:r>
          </a:p>
        </p:txBody>
      </p:sp>
      <p:sp>
        <p:nvSpPr>
          <p:cNvPr id="8" name="Text Placeholder 10">
            <a:extLst>
              <a:ext uri="{FF2B5EF4-FFF2-40B4-BE49-F238E27FC236}">
                <a16:creationId xmlns:a16="http://schemas.microsoft.com/office/drawing/2014/main" id="{135C6E61-8847-4830-9FF4-365A758995C5}"/>
              </a:ext>
            </a:extLst>
          </p:cNvPr>
          <p:cNvSpPr>
            <a:spLocks noGrp="1"/>
          </p:cNvSpPr>
          <p:nvPr>
            <p:ph type="body" sz="quarter" idx="18"/>
          </p:nvPr>
        </p:nvSpPr>
        <p:spPr>
          <a:xfrm>
            <a:off x="8316191" y="3429001"/>
            <a:ext cx="3283527" cy="2380235"/>
          </a:xfrm>
        </p:spPr>
        <p:txBody>
          <a:bodyPr>
            <a:normAutofit/>
          </a:bodyPr>
          <a:lstStyle>
            <a:lvl1pPr marL="0" indent="0">
              <a:buNone/>
              <a:defRPr sz="1600"/>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400709" y="5885947"/>
            <a:ext cx="11328458" cy="1"/>
          </a:xfrm>
          <a:prstGeom prst="line">
            <a:avLst/>
          </a:prstGeom>
          <a:ln w="12700">
            <a:solidFill>
              <a:srgbClr val="000000"/>
            </a:solidFill>
            <a:miter/>
          </a:ln>
        </p:spPr>
        <p:txBody>
          <a:bodyPr lIns="34289" rIns="34289"/>
          <a:lstStyle/>
          <a:p>
            <a:endParaRPr sz="1350"/>
          </a:p>
        </p:txBody>
      </p:sp>
    </p:spTree>
    <p:extLst>
      <p:ext uri="{BB962C8B-B14F-4D97-AF65-F5344CB8AC3E}">
        <p14:creationId xmlns:p14="http://schemas.microsoft.com/office/powerpoint/2010/main" val="3302855202"/>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DC918-0561-92D1-CA92-6C3A959CAA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450E94-4EFE-D631-A74F-24CA36EDD82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BCE7A1E-CFB5-060A-E602-D65C710989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0BACF03-225D-A577-6713-32B9528D1C7A}"/>
              </a:ext>
            </a:extLst>
          </p:cNvPr>
          <p:cNvSpPr>
            <a:spLocks noGrp="1"/>
          </p:cNvSpPr>
          <p:nvPr>
            <p:ph type="dt" sz="half" idx="10"/>
          </p:nvPr>
        </p:nvSpPr>
        <p:spPr/>
        <p:txBody>
          <a:bodyPr/>
          <a:lstStyle/>
          <a:p>
            <a:fld id="{B9A05F56-7171-4D13-A883-BC53207A7A97}" type="datetimeFigureOut">
              <a:rPr lang="en-US" smtClean="0"/>
              <a:t>7/31/2024</a:t>
            </a:fld>
            <a:endParaRPr lang="en-US"/>
          </a:p>
        </p:txBody>
      </p:sp>
      <p:sp>
        <p:nvSpPr>
          <p:cNvPr id="6" name="Footer Placeholder 5">
            <a:extLst>
              <a:ext uri="{FF2B5EF4-FFF2-40B4-BE49-F238E27FC236}">
                <a16:creationId xmlns:a16="http://schemas.microsoft.com/office/drawing/2014/main" id="{B11063A4-742C-1827-CBD4-4DEDB917D6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D8110C-2E9A-A590-697D-1A0EF9164B12}"/>
              </a:ext>
            </a:extLst>
          </p:cNvPr>
          <p:cNvSpPr>
            <a:spLocks noGrp="1"/>
          </p:cNvSpPr>
          <p:nvPr>
            <p:ph type="sldNum" sz="quarter" idx="12"/>
          </p:nvPr>
        </p:nvSpPr>
        <p:spPr/>
        <p:txBody>
          <a:bodyPr/>
          <a:lstStyle/>
          <a:p>
            <a:fld id="{FAD008D9-9396-4723-AB95-59B566443F33}" type="slidenum">
              <a:rPr lang="en-US" smtClean="0"/>
              <a:t>‹#›</a:t>
            </a:fld>
            <a:endParaRPr lang="en-US"/>
          </a:p>
        </p:txBody>
      </p:sp>
    </p:spTree>
    <p:extLst>
      <p:ext uri="{BB962C8B-B14F-4D97-AF65-F5344CB8AC3E}">
        <p14:creationId xmlns:p14="http://schemas.microsoft.com/office/powerpoint/2010/main" val="362414599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wo Sections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6" y="685804"/>
            <a:ext cx="7661274" cy="2069086"/>
          </a:xfrm>
        </p:spPr>
        <p:txBody>
          <a:bodyPr anchor="t">
            <a:noAutofit/>
          </a:bodyPr>
          <a:lstStyle>
            <a:lvl1pPr>
              <a:defRPr sz="60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11" name="Text Placeholder 10">
            <a:extLst>
              <a:ext uri="{FF2B5EF4-FFF2-40B4-BE49-F238E27FC236}">
                <a16:creationId xmlns:a16="http://schemas.microsoft.com/office/drawing/2014/main" id="{8AE235B5-1CFD-192F-6EB8-F70885CA8901}"/>
              </a:ext>
            </a:extLst>
          </p:cNvPr>
          <p:cNvSpPr>
            <a:spLocks noGrp="1"/>
          </p:cNvSpPr>
          <p:nvPr>
            <p:ph type="body" sz="quarter" idx="13"/>
          </p:nvPr>
        </p:nvSpPr>
        <p:spPr>
          <a:xfrm>
            <a:off x="592282" y="3429000"/>
            <a:ext cx="3283527" cy="2380243"/>
          </a:xfrm>
        </p:spPr>
        <p:txBody>
          <a:bodyPr>
            <a:normAutofit/>
          </a:bodyPr>
          <a:lstStyle>
            <a:lvl1pPr marL="0" indent="0">
              <a:buNone/>
              <a:defRPr sz="1600"/>
            </a:lvl1pPr>
          </a:lstStyle>
          <a:p>
            <a:pPr lvl="0"/>
            <a:r>
              <a:rPr lang="en-US" dirty="0"/>
              <a:t>Click to edit Master text styles</a:t>
            </a:r>
          </a:p>
        </p:txBody>
      </p:sp>
      <p:sp>
        <p:nvSpPr>
          <p:cNvPr id="3" name="Text Placeholder 10">
            <a:extLst>
              <a:ext uri="{FF2B5EF4-FFF2-40B4-BE49-F238E27FC236}">
                <a16:creationId xmlns:a16="http://schemas.microsoft.com/office/drawing/2014/main" id="{5E227211-DEE4-1F0C-C1BA-C744EE226C00}"/>
              </a:ext>
            </a:extLst>
          </p:cNvPr>
          <p:cNvSpPr>
            <a:spLocks noGrp="1"/>
          </p:cNvSpPr>
          <p:nvPr>
            <p:ph type="body" sz="quarter" idx="14"/>
          </p:nvPr>
        </p:nvSpPr>
        <p:spPr>
          <a:xfrm>
            <a:off x="592282" y="2826327"/>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4454237" y="2826327"/>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4454237" y="3429000"/>
            <a:ext cx="3283527" cy="2380239"/>
          </a:xfrm>
        </p:spPr>
        <p:txBody>
          <a:bodyPr>
            <a:normAutofit/>
          </a:bodyPr>
          <a:lstStyle>
            <a:lvl1pPr marL="0" indent="0">
              <a:buNone/>
              <a:defRPr sz="1600"/>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400709" y="5885947"/>
            <a:ext cx="11328458" cy="1"/>
          </a:xfrm>
          <a:prstGeom prst="line">
            <a:avLst/>
          </a:prstGeom>
          <a:ln w="12700">
            <a:solidFill>
              <a:srgbClr val="000000"/>
            </a:solidFill>
            <a:miter/>
          </a:ln>
        </p:spPr>
        <p:txBody>
          <a:bodyPr lIns="34289" rIns="34289"/>
          <a:lstStyle/>
          <a:p>
            <a:endParaRPr sz="1350"/>
          </a:p>
        </p:txBody>
      </p:sp>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8853487" y="1153397"/>
            <a:ext cx="2871788" cy="4499259"/>
          </a:xfrm>
        </p:spPr>
        <p:txBody>
          <a:bodyPr/>
          <a:lstStyle/>
          <a:p>
            <a:endParaRPr lang="en-US"/>
          </a:p>
        </p:txBody>
      </p:sp>
    </p:spTree>
    <p:extLst>
      <p:ext uri="{BB962C8B-B14F-4D97-AF65-F5344CB8AC3E}">
        <p14:creationId xmlns:p14="http://schemas.microsoft.com/office/powerpoint/2010/main" val="2558609257"/>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wo Sec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5" y="688289"/>
            <a:ext cx="5629275" cy="2689838"/>
          </a:xfrm>
        </p:spPr>
        <p:txBody>
          <a:bodyPr anchor="t">
            <a:noAutofit/>
          </a:bodyPr>
          <a:lstStyle>
            <a:lvl1pPr>
              <a:defRPr sz="60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6961909" y="1030325"/>
            <a:ext cx="4763366"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6961909" y="1632997"/>
            <a:ext cx="4763366" cy="1193330"/>
          </a:xfrm>
        </p:spPr>
        <p:txBody>
          <a:bodyPr>
            <a:normAutofit/>
          </a:bodyPr>
          <a:lstStyle>
            <a:lvl1pPr marL="0" indent="0">
              <a:buNone/>
              <a:defRPr sz="1600"/>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400709" y="5885947"/>
            <a:ext cx="11328458" cy="1"/>
          </a:xfrm>
          <a:prstGeom prst="line">
            <a:avLst/>
          </a:prstGeom>
          <a:ln w="12700">
            <a:solidFill>
              <a:srgbClr val="000000"/>
            </a:solidFill>
            <a:miter/>
          </a:ln>
        </p:spPr>
        <p:txBody>
          <a:bodyPr lIns="34289" rIns="34289"/>
          <a:lstStyle/>
          <a:p>
            <a:endParaRPr sz="1350"/>
          </a:p>
        </p:txBody>
      </p:sp>
      <p:sp>
        <p:nvSpPr>
          <p:cNvPr id="4" name="Text Placeholder 10">
            <a:extLst>
              <a:ext uri="{FF2B5EF4-FFF2-40B4-BE49-F238E27FC236}">
                <a16:creationId xmlns:a16="http://schemas.microsoft.com/office/drawing/2014/main" id="{8F14F2A9-59FA-754E-5B1E-11A58CA07A35}"/>
              </a:ext>
            </a:extLst>
          </p:cNvPr>
          <p:cNvSpPr>
            <a:spLocks noGrp="1"/>
          </p:cNvSpPr>
          <p:nvPr>
            <p:ph type="body" sz="quarter" idx="18"/>
          </p:nvPr>
        </p:nvSpPr>
        <p:spPr>
          <a:xfrm>
            <a:off x="6961909" y="2836716"/>
            <a:ext cx="4763366"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8" name="Text Placeholder 10">
            <a:extLst>
              <a:ext uri="{FF2B5EF4-FFF2-40B4-BE49-F238E27FC236}">
                <a16:creationId xmlns:a16="http://schemas.microsoft.com/office/drawing/2014/main" id="{0B23DCBD-0AA5-7D57-EC78-48DF1E6328C6}"/>
              </a:ext>
            </a:extLst>
          </p:cNvPr>
          <p:cNvSpPr>
            <a:spLocks noGrp="1"/>
          </p:cNvSpPr>
          <p:nvPr>
            <p:ph type="body" sz="quarter" idx="19"/>
          </p:nvPr>
        </p:nvSpPr>
        <p:spPr>
          <a:xfrm>
            <a:off x="6961909" y="3439389"/>
            <a:ext cx="4763366" cy="1411538"/>
          </a:xfrm>
        </p:spPr>
        <p:txBody>
          <a:bodyPr>
            <a:normAutofit/>
          </a:bodyPr>
          <a:lstStyle>
            <a:lvl1pPr marL="0" indent="0">
              <a:buNone/>
              <a:defRPr sz="1600"/>
            </a:lvl1pPr>
          </a:lstStyle>
          <a:p>
            <a:pPr lvl="0"/>
            <a:r>
              <a:rPr lang="en-US" dirty="0"/>
              <a:t>Click to edit Master text styles</a:t>
            </a:r>
          </a:p>
        </p:txBody>
      </p:sp>
    </p:spTree>
    <p:extLst>
      <p:ext uri="{BB962C8B-B14F-4D97-AF65-F5344CB8AC3E}">
        <p14:creationId xmlns:p14="http://schemas.microsoft.com/office/powerpoint/2010/main" val="864103950"/>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8DF5E-BF24-D275-1F8E-8C9574DFE03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D3AD9B3-66D6-20B0-4E72-B20F28C133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76DB3A-1BF9-F167-5878-C57F1E79C4A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DDBA0DE-50E8-7129-407F-ACC7D8A6F6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373BD8-A446-BDC9-E73C-C6C40E64910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E1DBAF8-B485-6224-D549-EB52E88E45BF}"/>
              </a:ext>
            </a:extLst>
          </p:cNvPr>
          <p:cNvSpPr>
            <a:spLocks noGrp="1"/>
          </p:cNvSpPr>
          <p:nvPr>
            <p:ph type="dt" sz="half" idx="10"/>
          </p:nvPr>
        </p:nvSpPr>
        <p:spPr/>
        <p:txBody>
          <a:bodyPr/>
          <a:lstStyle/>
          <a:p>
            <a:fld id="{B9A05F56-7171-4D13-A883-BC53207A7A97}" type="datetimeFigureOut">
              <a:rPr lang="en-US" smtClean="0"/>
              <a:t>7/31/2024</a:t>
            </a:fld>
            <a:endParaRPr lang="en-US"/>
          </a:p>
        </p:txBody>
      </p:sp>
      <p:sp>
        <p:nvSpPr>
          <p:cNvPr id="8" name="Footer Placeholder 7">
            <a:extLst>
              <a:ext uri="{FF2B5EF4-FFF2-40B4-BE49-F238E27FC236}">
                <a16:creationId xmlns:a16="http://schemas.microsoft.com/office/drawing/2014/main" id="{46CE448B-1BCC-B213-199A-2A73FCCEBF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6A5EE46-020D-6910-3152-35C22F5676F0}"/>
              </a:ext>
            </a:extLst>
          </p:cNvPr>
          <p:cNvSpPr>
            <a:spLocks noGrp="1"/>
          </p:cNvSpPr>
          <p:nvPr>
            <p:ph type="sldNum" sz="quarter" idx="12"/>
          </p:nvPr>
        </p:nvSpPr>
        <p:spPr/>
        <p:txBody>
          <a:bodyPr/>
          <a:lstStyle/>
          <a:p>
            <a:fld id="{FAD008D9-9396-4723-AB95-59B566443F33}" type="slidenum">
              <a:rPr lang="en-US" smtClean="0"/>
              <a:t>‹#›</a:t>
            </a:fld>
            <a:endParaRPr lang="en-US"/>
          </a:p>
        </p:txBody>
      </p:sp>
    </p:spTree>
    <p:extLst>
      <p:ext uri="{BB962C8B-B14F-4D97-AF65-F5344CB8AC3E}">
        <p14:creationId xmlns:p14="http://schemas.microsoft.com/office/powerpoint/2010/main" val="1561236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E9A75-C100-2177-6515-50846ECBFD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374A5C-B211-D081-C538-A0CE320BA8DD}"/>
              </a:ext>
            </a:extLst>
          </p:cNvPr>
          <p:cNvSpPr>
            <a:spLocks noGrp="1"/>
          </p:cNvSpPr>
          <p:nvPr>
            <p:ph type="dt" sz="half" idx="10"/>
          </p:nvPr>
        </p:nvSpPr>
        <p:spPr/>
        <p:txBody>
          <a:bodyPr/>
          <a:lstStyle/>
          <a:p>
            <a:fld id="{B9A05F56-7171-4D13-A883-BC53207A7A97}" type="datetimeFigureOut">
              <a:rPr lang="en-US" smtClean="0"/>
              <a:t>7/31/2024</a:t>
            </a:fld>
            <a:endParaRPr lang="en-US"/>
          </a:p>
        </p:txBody>
      </p:sp>
      <p:sp>
        <p:nvSpPr>
          <p:cNvPr id="4" name="Footer Placeholder 3">
            <a:extLst>
              <a:ext uri="{FF2B5EF4-FFF2-40B4-BE49-F238E27FC236}">
                <a16:creationId xmlns:a16="http://schemas.microsoft.com/office/drawing/2014/main" id="{35A33772-15AB-36FA-C894-ACDBCF4294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D8FA8D-8C7E-B8DD-541A-0992985CE6FE}"/>
              </a:ext>
            </a:extLst>
          </p:cNvPr>
          <p:cNvSpPr>
            <a:spLocks noGrp="1"/>
          </p:cNvSpPr>
          <p:nvPr>
            <p:ph type="sldNum" sz="quarter" idx="12"/>
          </p:nvPr>
        </p:nvSpPr>
        <p:spPr/>
        <p:txBody>
          <a:bodyPr/>
          <a:lstStyle/>
          <a:p>
            <a:fld id="{FAD008D9-9396-4723-AB95-59B566443F33}" type="slidenum">
              <a:rPr lang="en-US" smtClean="0"/>
              <a:t>‹#›</a:t>
            </a:fld>
            <a:endParaRPr lang="en-US"/>
          </a:p>
        </p:txBody>
      </p:sp>
    </p:spTree>
    <p:extLst>
      <p:ext uri="{BB962C8B-B14F-4D97-AF65-F5344CB8AC3E}">
        <p14:creationId xmlns:p14="http://schemas.microsoft.com/office/powerpoint/2010/main" val="2620344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A70AE9-7607-F4DB-0A94-55CD3B2ED54A}"/>
              </a:ext>
            </a:extLst>
          </p:cNvPr>
          <p:cNvSpPr>
            <a:spLocks noGrp="1"/>
          </p:cNvSpPr>
          <p:nvPr>
            <p:ph type="dt" sz="half" idx="10"/>
          </p:nvPr>
        </p:nvSpPr>
        <p:spPr/>
        <p:txBody>
          <a:bodyPr/>
          <a:lstStyle/>
          <a:p>
            <a:fld id="{B9A05F56-7171-4D13-A883-BC53207A7A97}" type="datetimeFigureOut">
              <a:rPr lang="en-US" smtClean="0"/>
              <a:t>7/31/2024</a:t>
            </a:fld>
            <a:endParaRPr lang="en-US"/>
          </a:p>
        </p:txBody>
      </p:sp>
      <p:sp>
        <p:nvSpPr>
          <p:cNvPr id="3" name="Footer Placeholder 2">
            <a:extLst>
              <a:ext uri="{FF2B5EF4-FFF2-40B4-BE49-F238E27FC236}">
                <a16:creationId xmlns:a16="http://schemas.microsoft.com/office/drawing/2014/main" id="{CA763A17-5CDB-9B79-1423-5C24AC54BA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0951B3-73C1-9D00-4FC6-3D1F9CBFCD8B}"/>
              </a:ext>
            </a:extLst>
          </p:cNvPr>
          <p:cNvSpPr>
            <a:spLocks noGrp="1"/>
          </p:cNvSpPr>
          <p:nvPr>
            <p:ph type="sldNum" sz="quarter" idx="12"/>
          </p:nvPr>
        </p:nvSpPr>
        <p:spPr/>
        <p:txBody>
          <a:bodyPr/>
          <a:lstStyle/>
          <a:p>
            <a:fld id="{FAD008D9-9396-4723-AB95-59B566443F33}" type="slidenum">
              <a:rPr lang="en-US" smtClean="0"/>
              <a:t>‹#›</a:t>
            </a:fld>
            <a:endParaRPr lang="en-US"/>
          </a:p>
        </p:txBody>
      </p:sp>
    </p:spTree>
    <p:extLst>
      <p:ext uri="{BB962C8B-B14F-4D97-AF65-F5344CB8AC3E}">
        <p14:creationId xmlns:p14="http://schemas.microsoft.com/office/powerpoint/2010/main" val="2155712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71E4B-FBCC-FBDE-3FF2-40E8762287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FF1E08-BC22-40DC-746D-15B4A82E8C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560241-68C2-C2D8-C873-10C873EB61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91368B-538C-A0EB-D5A7-BBEDFF20756C}"/>
              </a:ext>
            </a:extLst>
          </p:cNvPr>
          <p:cNvSpPr>
            <a:spLocks noGrp="1"/>
          </p:cNvSpPr>
          <p:nvPr>
            <p:ph type="dt" sz="half" idx="10"/>
          </p:nvPr>
        </p:nvSpPr>
        <p:spPr/>
        <p:txBody>
          <a:bodyPr/>
          <a:lstStyle/>
          <a:p>
            <a:fld id="{B9A05F56-7171-4D13-A883-BC53207A7A97}" type="datetimeFigureOut">
              <a:rPr lang="en-US" smtClean="0"/>
              <a:t>7/31/2024</a:t>
            </a:fld>
            <a:endParaRPr lang="en-US"/>
          </a:p>
        </p:txBody>
      </p:sp>
      <p:sp>
        <p:nvSpPr>
          <p:cNvPr id="6" name="Footer Placeholder 5">
            <a:extLst>
              <a:ext uri="{FF2B5EF4-FFF2-40B4-BE49-F238E27FC236}">
                <a16:creationId xmlns:a16="http://schemas.microsoft.com/office/drawing/2014/main" id="{60D1C89D-8A4B-2358-5218-0B30CAE12A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FE539D-1262-9AE5-1A2D-513576492784}"/>
              </a:ext>
            </a:extLst>
          </p:cNvPr>
          <p:cNvSpPr>
            <a:spLocks noGrp="1"/>
          </p:cNvSpPr>
          <p:nvPr>
            <p:ph type="sldNum" sz="quarter" idx="12"/>
          </p:nvPr>
        </p:nvSpPr>
        <p:spPr/>
        <p:txBody>
          <a:bodyPr/>
          <a:lstStyle/>
          <a:p>
            <a:fld id="{FAD008D9-9396-4723-AB95-59B566443F33}" type="slidenum">
              <a:rPr lang="en-US" smtClean="0"/>
              <a:t>‹#›</a:t>
            </a:fld>
            <a:endParaRPr lang="en-US"/>
          </a:p>
        </p:txBody>
      </p:sp>
    </p:spTree>
    <p:extLst>
      <p:ext uri="{BB962C8B-B14F-4D97-AF65-F5344CB8AC3E}">
        <p14:creationId xmlns:p14="http://schemas.microsoft.com/office/powerpoint/2010/main" val="1372343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B6A28-10F0-CDDB-AEB3-8CF65A8969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9DBE4FA-585F-6FB5-D551-143B98F07D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92B594-2B7D-0907-8427-F5F0B00C87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765AA4-BA69-AB93-93A0-5EFE0C1FCE82}"/>
              </a:ext>
            </a:extLst>
          </p:cNvPr>
          <p:cNvSpPr>
            <a:spLocks noGrp="1"/>
          </p:cNvSpPr>
          <p:nvPr>
            <p:ph type="dt" sz="half" idx="10"/>
          </p:nvPr>
        </p:nvSpPr>
        <p:spPr/>
        <p:txBody>
          <a:bodyPr/>
          <a:lstStyle/>
          <a:p>
            <a:fld id="{B9A05F56-7171-4D13-A883-BC53207A7A97}" type="datetimeFigureOut">
              <a:rPr lang="en-US" smtClean="0"/>
              <a:t>7/31/2024</a:t>
            </a:fld>
            <a:endParaRPr lang="en-US"/>
          </a:p>
        </p:txBody>
      </p:sp>
      <p:sp>
        <p:nvSpPr>
          <p:cNvPr id="6" name="Footer Placeholder 5">
            <a:extLst>
              <a:ext uri="{FF2B5EF4-FFF2-40B4-BE49-F238E27FC236}">
                <a16:creationId xmlns:a16="http://schemas.microsoft.com/office/drawing/2014/main" id="{70690117-573B-5E30-67A9-B836D82E8C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8E0BBF-A8B0-D562-C0B5-90DEA9B187FD}"/>
              </a:ext>
            </a:extLst>
          </p:cNvPr>
          <p:cNvSpPr>
            <a:spLocks noGrp="1"/>
          </p:cNvSpPr>
          <p:nvPr>
            <p:ph type="sldNum" sz="quarter" idx="12"/>
          </p:nvPr>
        </p:nvSpPr>
        <p:spPr/>
        <p:txBody>
          <a:bodyPr/>
          <a:lstStyle/>
          <a:p>
            <a:fld id="{FAD008D9-9396-4723-AB95-59B566443F33}" type="slidenum">
              <a:rPr lang="en-US" smtClean="0"/>
              <a:t>‹#›</a:t>
            </a:fld>
            <a:endParaRPr lang="en-US"/>
          </a:p>
        </p:txBody>
      </p:sp>
    </p:spTree>
    <p:extLst>
      <p:ext uri="{BB962C8B-B14F-4D97-AF65-F5344CB8AC3E}">
        <p14:creationId xmlns:p14="http://schemas.microsoft.com/office/powerpoint/2010/main" val="1165239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theme" Target="../theme/theme3.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C38181-3A0B-B321-56B6-DC40FCFFB4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D6824C-09AF-7727-0012-28D37BEEF1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CCC98B-D7FD-C611-F494-97B5E220A8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A05F56-7171-4D13-A883-BC53207A7A97}" type="datetimeFigureOut">
              <a:rPr lang="en-US" smtClean="0"/>
              <a:t>7/31/2024</a:t>
            </a:fld>
            <a:endParaRPr lang="en-US"/>
          </a:p>
        </p:txBody>
      </p:sp>
      <p:sp>
        <p:nvSpPr>
          <p:cNvPr id="5" name="Footer Placeholder 4">
            <a:extLst>
              <a:ext uri="{FF2B5EF4-FFF2-40B4-BE49-F238E27FC236}">
                <a16:creationId xmlns:a16="http://schemas.microsoft.com/office/drawing/2014/main" id="{A3505D48-A011-D5E7-34B1-1D52439700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1E4843-4E3F-7A88-C697-28F81DE743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D008D9-9396-4723-AB95-59B566443F33}" type="slidenum">
              <a:rPr lang="en-US" smtClean="0"/>
              <a:t>‹#›</a:t>
            </a:fld>
            <a:endParaRPr lang="en-US"/>
          </a:p>
        </p:txBody>
      </p:sp>
    </p:spTree>
    <p:extLst>
      <p:ext uri="{BB962C8B-B14F-4D97-AF65-F5344CB8AC3E}">
        <p14:creationId xmlns:p14="http://schemas.microsoft.com/office/powerpoint/2010/main" val="40499569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BD9625-ED1C-9C68-D8B9-B6502FCCB415}"/>
              </a:ext>
            </a:extLst>
          </p:cNvPr>
          <p:cNvSpPr>
            <a:spLocks noGrp="1"/>
          </p:cNvSpPr>
          <p:nvPr>
            <p:ph type="title"/>
          </p:nvPr>
        </p:nvSpPr>
        <p:spPr>
          <a:xfrm>
            <a:off x="838200" y="365523"/>
            <a:ext cx="10515600" cy="132516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8293A9-2FAF-A155-DC7A-FE995344AE8C}"/>
              </a:ext>
            </a:extLst>
          </p:cNvPr>
          <p:cNvSpPr>
            <a:spLocks noGrp="1"/>
          </p:cNvSpPr>
          <p:nvPr>
            <p:ph type="body" idx="1"/>
          </p:nvPr>
        </p:nvSpPr>
        <p:spPr>
          <a:xfrm>
            <a:off x="838200" y="1825229"/>
            <a:ext cx="10515600" cy="43517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CF1B5DE-B15D-9D1C-21D2-953FFCB007DA}"/>
              </a:ext>
            </a:extLst>
          </p:cNvPr>
          <p:cNvSpPr>
            <a:spLocks noGrp="1"/>
          </p:cNvSpPr>
          <p:nvPr>
            <p:ph type="sldNum" sz="quarter" idx="4"/>
          </p:nvPr>
        </p:nvSpPr>
        <p:spPr>
          <a:xfrm>
            <a:off x="11353800" y="323958"/>
            <a:ext cx="373155" cy="364331"/>
          </a:xfrm>
          <a:prstGeom prst="rect">
            <a:avLst/>
          </a:prstGeom>
        </p:spPr>
        <p:txBody>
          <a:bodyPr vert="horz" lIns="91440" tIns="45720" rIns="91440" bIns="45720" rtlCol="0" anchor="ctr"/>
          <a:lstStyle>
            <a:lvl1pPr algn="r">
              <a:defRPr sz="1050">
                <a:solidFill>
                  <a:schemeClr val="tx1">
                    <a:lumMod val="65000"/>
                    <a:lumOff val="35000"/>
                  </a:schemeClr>
                </a:solidFill>
              </a:defRPr>
            </a:lvl1pPr>
          </a:lstStyle>
          <a:p>
            <a:fld id="{2E72D20E-321F-EE4C-A76D-7EFD4B1BDA03}" type="slidenum">
              <a:rPr lang="en-US" smtClean="0"/>
              <a:pPr/>
              <a:t>‹#›</a:t>
            </a:fld>
            <a:endParaRPr lang="en-US" dirty="0"/>
          </a:p>
        </p:txBody>
      </p:sp>
      <p:grpSp>
        <p:nvGrpSpPr>
          <p:cNvPr id="7" name="Group">
            <a:extLst>
              <a:ext uri="{FF2B5EF4-FFF2-40B4-BE49-F238E27FC236}">
                <a16:creationId xmlns:a16="http://schemas.microsoft.com/office/drawing/2014/main" id="{2CC72135-826E-3084-1ACC-9293218F24EE}"/>
              </a:ext>
            </a:extLst>
          </p:cNvPr>
          <p:cNvGrpSpPr/>
          <p:nvPr userDrawn="1"/>
        </p:nvGrpSpPr>
        <p:grpSpPr>
          <a:xfrm>
            <a:off x="11350549" y="6275881"/>
            <a:ext cx="378619" cy="267073"/>
            <a:chOff x="0" y="0"/>
            <a:chExt cx="504824" cy="356095"/>
          </a:xfrm>
        </p:grpSpPr>
        <p:sp>
          <p:nvSpPr>
            <p:cNvPr id="8" name="Line">
              <a:extLst>
                <a:ext uri="{FF2B5EF4-FFF2-40B4-BE49-F238E27FC236}">
                  <a16:creationId xmlns:a16="http://schemas.microsoft.com/office/drawing/2014/main" id="{024BCD63-D1A0-9E6D-3EA4-16D1E0509D18}"/>
                </a:ext>
              </a:extLst>
            </p:cNvPr>
            <p:cNvSpPr/>
            <p:nvPr/>
          </p:nvSpPr>
          <p:spPr>
            <a:xfrm>
              <a:off x="0" y="180134"/>
              <a:ext cx="504825" cy="1"/>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endParaRPr sz="1350"/>
            </a:p>
          </p:txBody>
        </p:sp>
        <p:sp>
          <p:nvSpPr>
            <p:cNvPr id="9" name="Line">
              <a:extLst>
                <a:ext uri="{FF2B5EF4-FFF2-40B4-BE49-F238E27FC236}">
                  <a16:creationId xmlns:a16="http://schemas.microsoft.com/office/drawing/2014/main" id="{3E483999-BF7F-A26B-845E-8C65CD948361}"/>
                </a:ext>
              </a:extLst>
            </p:cNvPr>
            <p:cNvSpPr/>
            <p:nvPr/>
          </p:nvSpPr>
          <p:spPr>
            <a:xfrm>
              <a:off x="324689" y="0"/>
              <a:ext cx="177185" cy="177184"/>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endParaRPr sz="1350"/>
            </a:p>
          </p:txBody>
        </p:sp>
        <p:sp>
          <p:nvSpPr>
            <p:cNvPr id="10" name="Line">
              <a:extLst>
                <a:ext uri="{FF2B5EF4-FFF2-40B4-BE49-F238E27FC236}">
                  <a16:creationId xmlns:a16="http://schemas.microsoft.com/office/drawing/2014/main" id="{B9696663-8271-B1D6-1A2F-9E2DDAA3DD5E}"/>
                </a:ext>
              </a:extLst>
            </p:cNvPr>
            <p:cNvSpPr/>
            <p:nvPr/>
          </p:nvSpPr>
          <p:spPr>
            <a:xfrm flipV="1">
              <a:off x="324689" y="178911"/>
              <a:ext cx="177185" cy="177185"/>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endParaRPr sz="1350"/>
            </a:p>
          </p:txBody>
        </p:sp>
      </p:grpSp>
      <p:sp>
        <p:nvSpPr>
          <p:cNvPr id="11" name="textruta 3">
            <a:extLst>
              <a:ext uri="{FF2B5EF4-FFF2-40B4-BE49-F238E27FC236}">
                <a16:creationId xmlns:a16="http://schemas.microsoft.com/office/drawing/2014/main" id="{2DC00BBB-96D5-E144-A351-6386B4BABF32}"/>
              </a:ext>
            </a:extLst>
          </p:cNvPr>
          <p:cNvSpPr txBox="1"/>
          <p:nvPr userDrawn="1"/>
        </p:nvSpPr>
        <p:spPr>
          <a:xfrm>
            <a:off x="10707476" y="6260827"/>
            <a:ext cx="759780" cy="3000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rIns="34289">
            <a:spAutoFit/>
          </a:bodyPr>
          <a:lstStyle>
            <a:lvl1pPr>
              <a:lnSpc>
                <a:spcPct val="90000"/>
              </a:lnSpc>
              <a:spcBef>
                <a:spcPts val="600"/>
              </a:spcBef>
              <a:defRPr sz="2000">
                <a:solidFill>
                  <a:srgbClr val="000000"/>
                </a:solidFill>
              </a:defRPr>
            </a:lvl1pPr>
          </a:lstStyle>
          <a:p>
            <a:r>
              <a:rPr sz="1500" dirty="0"/>
              <a:t>NEXT</a:t>
            </a:r>
          </a:p>
        </p:txBody>
      </p:sp>
    </p:spTree>
    <p:extLst>
      <p:ext uri="{BB962C8B-B14F-4D97-AF65-F5344CB8AC3E}">
        <p14:creationId xmlns:p14="http://schemas.microsoft.com/office/powerpoint/2010/main" val="2276643963"/>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9" r:id="rId7"/>
    <p:sldLayoutId id="2147483680" r:id="rId8"/>
    <p:sldLayoutId id="2147483681" r:id="rId9"/>
    <p:sldLayoutId id="2147483682" r:id="rId10"/>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0">
          <p15:clr>
            <a:srgbClr val="F26B43"/>
          </p15:clr>
        </p15:guide>
        <p15:guide id="2" pos="392">
          <p15:clr>
            <a:srgbClr val="F26B43"/>
          </p15:clr>
        </p15:guide>
        <p15:guide id="3" orient="horz" pos="57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9A05F56-7171-4D13-A883-BC53207A7A97}" type="datetimeFigureOut">
              <a:rPr lang="en-US" smtClean="0"/>
              <a:t>7/31/2024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AD008D9-9396-4723-AB95-59B566443F33}" type="slidenum">
              <a:rPr lang="en-US" smtClean="0"/>
              <a:t>‹#›</a:t>
            </a:fld>
            <a:endParaRPr lang="en-US"/>
          </a:p>
        </p:txBody>
      </p:sp>
      <p:grpSp>
        <p:nvGrpSpPr>
          <p:cNvPr id="8" name="Group">
            <a:extLst>
              <a:ext uri="{FF2B5EF4-FFF2-40B4-BE49-F238E27FC236}">
                <a16:creationId xmlns:a16="http://schemas.microsoft.com/office/drawing/2014/main" id="{E9C4489E-FD29-709C-CCE4-CA5F4ECAD4EA}"/>
              </a:ext>
            </a:extLst>
          </p:cNvPr>
          <p:cNvGrpSpPr/>
          <p:nvPr userDrawn="1"/>
        </p:nvGrpSpPr>
        <p:grpSpPr>
          <a:xfrm>
            <a:off x="11350549" y="6275881"/>
            <a:ext cx="378619" cy="267073"/>
            <a:chOff x="0" y="0"/>
            <a:chExt cx="504824" cy="356095"/>
          </a:xfrm>
        </p:grpSpPr>
        <p:sp>
          <p:nvSpPr>
            <p:cNvPr id="9" name="Line">
              <a:extLst>
                <a:ext uri="{FF2B5EF4-FFF2-40B4-BE49-F238E27FC236}">
                  <a16:creationId xmlns:a16="http://schemas.microsoft.com/office/drawing/2014/main" id="{005631E8-45CF-C6DA-4332-A560BD8F1413}"/>
                </a:ext>
              </a:extLst>
            </p:cNvPr>
            <p:cNvSpPr/>
            <p:nvPr/>
          </p:nvSpPr>
          <p:spPr>
            <a:xfrm>
              <a:off x="0" y="180134"/>
              <a:ext cx="504825" cy="1"/>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endParaRPr sz="1350"/>
            </a:p>
          </p:txBody>
        </p:sp>
        <p:sp>
          <p:nvSpPr>
            <p:cNvPr id="10" name="Line">
              <a:extLst>
                <a:ext uri="{FF2B5EF4-FFF2-40B4-BE49-F238E27FC236}">
                  <a16:creationId xmlns:a16="http://schemas.microsoft.com/office/drawing/2014/main" id="{0C8A2DCD-A5B8-84EC-DF67-E508ABA0987C}"/>
                </a:ext>
              </a:extLst>
            </p:cNvPr>
            <p:cNvSpPr/>
            <p:nvPr/>
          </p:nvSpPr>
          <p:spPr>
            <a:xfrm>
              <a:off x="324689" y="0"/>
              <a:ext cx="177185" cy="177184"/>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endParaRPr sz="1350"/>
            </a:p>
          </p:txBody>
        </p:sp>
        <p:sp>
          <p:nvSpPr>
            <p:cNvPr id="11" name="Line">
              <a:extLst>
                <a:ext uri="{FF2B5EF4-FFF2-40B4-BE49-F238E27FC236}">
                  <a16:creationId xmlns:a16="http://schemas.microsoft.com/office/drawing/2014/main" id="{3B59B274-3361-31C7-E622-6B082C876B76}"/>
                </a:ext>
              </a:extLst>
            </p:cNvPr>
            <p:cNvSpPr/>
            <p:nvPr/>
          </p:nvSpPr>
          <p:spPr>
            <a:xfrm flipV="1">
              <a:off x="324689" y="178911"/>
              <a:ext cx="177185" cy="177185"/>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endParaRPr sz="1350"/>
            </a:p>
          </p:txBody>
        </p:sp>
      </p:grpSp>
      <p:sp>
        <p:nvSpPr>
          <p:cNvPr id="12" name="textruta 3">
            <a:extLst>
              <a:ext uri="{FF2B5EF4-FFF2-40B4-BE49-F238E27FC236}">
                <a16:creationId xmlns:a16="http://schemas.microsoft.com/office/drawing/2014/main" id="{8AA76D3C-DA5E-38AB-F33D-0F471EA1BE1E}"/>
              </a:ext>
            </a:extLst>
          </p:cNvPr>
          <p:cNvSpPr txBox="1"/>
          <p:nvPr userDrawn="1"/>
        </p:nvSpPr>
        <p:spPr>
          <a:xfrm>
            <a:off x="10707476" y="6260827"/>
            <a:ext cx="759780" cy="3000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rIns="34289">
            <a:spAutoFit/>
          </a:bodyPr>
          <a:lstStyle>
            <a:lvl1pPr>
              <a:lnSpc>
                <a:spcPct val="90000"/>
              </a:lnSpc>
              <a:spcBef>
                <a:spcPts val="600"/>
              </a:spcBef>
              <a:defRPr sz="2000">
                <a:solidFill>
                  <a:srgbClr val="000000"/>
                </a:solidFill>
              </a:defRPr>
            </a:lvl1pPr>
          </a:lstStyle>
          <a:p>
            <a:r>
              <a:rPr sz="1500" dirty="0"/>
              <a:t>NEXT</a:t>
            </a:r>
          </a:p>
        </p:txBody>
      </p:sp>
    </p:spTree>
    <p:extLst>
      <p:ext uri="{BB962C8B-B14F-4D97-AF65-F5344CB8AC3E}">
        <p14:creationId xmlns:p14="http://schemas.microsoft.com/office/powerpoint/2010/main" val="165852085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3" r:id="rId19"/>
    <p:sldLayoutId id="2147483704" r:id="rId20"/>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C660B10-D622-7696-9B8F-A29742AFB9BC}"/>
              </a:ext>
            </a:extLst>
          </p:cNvPr>
          <p:cNvSpPr>
            <a:spLocks noGrp="1"/>
          </p:cNvSpPr>
          <p:nvPr>
            <p:ph type="title"/>
          </p:nvPr>
        </p:nvSpPr>
        <p:spPr/>
        <p:txBody>
          <a:bodyPr/>
          <a:lstStyle/>
          <a:p>
            <a:r>
              <a:rPr lang="en-US" dirty="0">
                <a:solidFill>
                  <a:schemeClr val="accent6">
                    <a:lumMod val="75000"/>
                  </a:schemeClr>
                </a:solidFill>
              </a:rPr>
              <a:t>IPL Data Analysis Using </a:t>
            </a:r>
            <a:r>
              <a:rPr lang="en-US" dirty="0" err="1">
                <a:solidFill>
                  <a:schemeClr val="accent6">
                    <a:lumMod val="75000"/>
                  </a:schemeClr>
                </a:solidFill>
              </a:rPr>
              <a:t>Streamlit</a:t>
            </a:r>
            <a:endParaRPr lang="en-US" dirty="0">
              <a:solidFill>
                <a:schemeClr val="accent6">
                  <a:lumMod val="75000"/>
                </a:schemeClr>
              </a:solidFill>
            </a:endParaRPr>
          </a:p>
        </p:txBody>
      </p:sp>
      <p:sp>
        <p:nvSpPr>
          <p:cNvPr id="3" name="Slide Number Placeholder 2">
            <a:extLst>
              <a:ext uri="{FF2B5EF4-FFF2-40B4-BE49-F238E27FC236}">
                <a16:creationId xmlns:a16="http://schemas.microsoft.com/office/drawing/2014/main" id="{A734E2EC-7405-2A62-940B-47EB7719F63E}"/>
              </a:ext>
            </a:extLst>
          </p:cNvPr>
          <p:cNvSpPr>
            <a:spLocks noGrp="1"/>
          </p:cNvSpPr>
          <p:nvPr>
            <p:ph type="sldNum" sz="quarter" idx="12"/>
          </p:nvPr>
        </p:nvSpPr>
        <p:spPr/>
        <p:txBody>
          <a:bodyPr/>
          <a:lstStyle/>
          <a:p>
            <a:fld id="{B4E73946-9152-2148-B286-BEF1B04A8193}" type="slidenum">
              <a:rPr lang="en-US" smtClean="0"/>
              <a:t>1</a:t>
            </a:fld>
            <a:endParaRPr lang="en-US"/>
          </a:p>
        </p:txBody>
      </p:sp>
      <p:pic>
        <p:nvPicPr>
          <p:cNvPr id="7" name="Picture Placeholder 6">
            <a:extLst>
              <a:ext uri="{FF2B5EF4-FFF2-40B4-BE49-F238E27FC236}">
                <a16:creationId xmlns:a16="http://schemas.microsoft.com/office/drawing/2014/main" id="{FD94A92C-D4B4-252F-5197-4458D5645C82}"/>
              </a:ext>
            </a:extLst>
          </p:cNvPr>
          <p:cNvPicPr>
            <a:picLocks noGrp="1" noChangeAspect="1"/>
          </p:cNvPicPr>
          <p:nvPr>
            <p:ph type="pic" sz="quarter" idx="18"/>
          </p:nvPr>
        </p:nvPicPr>
        <p:blipFill>
          <a:blip r:embed="rId2">
            <a:extLst>
              <a:ext uri="{28A0092B-C50C-407E-A947-70E740481C1C}">
                <a14:useLocalDpi xmlns:a14="http://schemas.microsoft.com/office/drawing/2010/main" val="0"/>
              </a:ext>
            </a:extLst>
          </a:blip>
          <a:srcRect l="27783" r="27783"/>
          <a:stretch>
            <a:fillRect/>
          </a:stretch>
        </p:blipFill>
        <p:spPr/>
      </p:pic>
      <p:sp>
        <p:nvSpPr>
          <p:cNvPr id="11" name="Text Placeholder 10">
            <a:extLst>
              <a:ext uri="{FF2B5EF4-FFF2-40B4-BE49-F238E27FC236}">
                <a16:creationId xmlns:a16="http://schemas.microsoft.com/office/drawing/2014/main" id="{D0739B64-C005-FA51-D057-C4B59A15B6CE}"/>
              </a:ext>
            </a:extLst>
          </p:cNvPr>
          <p:cNvSpPr>
            <a:spLocks noGrp="1"/>
          </p:cNvSpPr>
          <p:nvPr>
            <p:ph type="body" sz="quarter" idx="16"/>
          </p:nvPr>
        </p:nvSpPr>
        <p:spPr/>
        <p:txBody>
          <a:bodyPr/>
          <a:lstStyle/>
          <a:p>
            <a:r>
              <a:rPr lang="en-US" dirty="0"/>
              <a:t>Presentation by Sourav Chatterjee</a:t>
            </a:r>
          </a:p>
        </p:txBody>
      </p:sp>
    </p:spTree>
    <p:extLst>
      <p:ext uri="{BB962C8B-B14F-4D97-AF65-F5344CB8AC3E}">
        <p14:creationId xmlns:p14="http://schemas.microsoft.com/office/powerpoint/2010/main" val="83940274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6CB73B-A099-9A95-3728-DB77E775D893}"/>
              </a:ext>
            </a:extLst>
          </p:cNvPr>
          <p:cNvPicPr>
            <a:picLocks noChangeAspect="1"/>
          </p:cNvPicPr>
          <p:nvPr/>
        </p:nvPicPr>
        <p:blipFill>
          <a:blip r:embed="rId2">
            <a:alphaModFix/>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0" y="-405442"/>
            <a:ext cx="12192000" cy="7459172"/>
          </a:xfrm>
          <a:prstGeom prst="rect">
            <a:avLst/>
          </a:prstGeom>
        </p:spPr>
      </p:pic>
      <p:sp>
        <p:nvSpPr>
          <p:cNvPr id="2" name="Title 1">
            <a:extLst>
              <a:ext uri="{FF2B5EF4-FFF2-40B4-BE49-F238E27FC236}">
                <a16:creationId xmlns:a16="http://schemas.microsoft.com/office/drawing/2014/main" id="{76504665-EA65-A46D-6CFD-51EDD74FC48A}"/>
              </a:ext>
            </a:extLst>
          </p:cNvPr>
          <p:cNvSpPr>
            <a:spLocks noGrp="1"/>
          </p:cNvSpPr>
          <p:nvPr>
            <p:ph type="title"/>
          </p:nvPr>
        </p:nvSpPr>
        <p:spPr/>
        <p:txBody>
          <a:bodyPr>
            <a:normAutofit/>
          </a:bodyPr>
          <a:lstStyle/>
          <a:p>
            <a:r>
              <a:rPr lang="en-US" sz="6000" dirty="0"/>
              <a:t>Contents</a:t>
            </a:r>
          </a:p>
        </p:txBody>
      </p:sp>
      <p:sp>
        <p:nvSpPr>
          <p:cNvPr id="5" name="TextBox 4">
            <a:extLst>
              <a:ext uri="{FF2B5EF4-FFF2-40B4-BE49-F238E27FC236}">
                <a16:creationId xmlns:a16="http://schemas.microsoft.com/office/drawing/2014/main" id="{DDC0A513-6BA1-DF74-68C9-F48643F27D84}"/>
              </a:ext>
            </a:extLst>
          </p:cNvPr>
          <p:cNvSpPr txBox="1"/>
          <p:nvPr/>
        </p:nvSpPr>
        <p:spPr>
          <a:xfrm>
            <a:off x="932688" y="1673352"/>
            <a:ext cx="3529584" cy="5537350"/>
          </a:xfrm>
          <a:prstGeom prst="rect">
            <a:avLst/>
          </a:prstGeom>
          <a:noFill/>
        </p:spPr>
        <p:txBody>
          <a:bodyPr wrap="square" rtlCol="0">
            <a:spAutoFit/>
          </a:bodyPr>
          <a:lstStyle/>
          <a:p>
            <a:pPr marL="285750" indent="-285750">
              <a:lnSpc>
                <a:spcPct val="200000"/>
              </a:lnSpc>
              <a:buFont typeface="Wingdings" panose="05000000000000000000" pitchFamily="2" charset="2"/>
              <a:buChar char="v"/>
            </a:pPr>
            <a:r>
              <a:rPr lang="en-US" sz="2000" dirty="0">
                <a:solidFill>
                  <a:schemeClr val="bg1">
                    <a:lumMod val="95000"/>
                  </a:schemeClr>
                </a:solidFill>
              </a:rPr>
              <a:t>Introduction</a:t>
            </a:r>
          </a:p>
          <a:p>
            <a:pPr marL="285750" indent="-285750">
              <a:lnSpc>
                <a:spcPct val="200000"/>
              </a:lnSpc>
              <a:buFont typeface="Wingdings" panose="05000000000000000000" pitchFamily="2" charset="2"/>
              <a:buChar char="v"/>
            </a:pPr>
            <a:r>
              <a:rPr lang="en-US" sz="2000" dirty="0">
                <a:solidFill>
                  <a:schemeClr val="bg1">
                    <a:lumMod val="95000"/>
                  </a:schemeClr>
                </a:solidFill>
              </a:rPr>
              <a:t>Data Flow Diagram</a:t>
            </a:r>
          </a:p>
          <a:p>
            <a:pPr marL="285750" indent="-285750">
              <a:lnSpc>
                <a:spcPct val="200000"/>
              </a:lnSpc>
              <a:buFont typeface="Wingdings" panose="05000000000000000000" pitchFamily="2" charset="2"/>
              <a:buChar char="v"/>
            </a:pPr>
            <a:r>
              <a:rPr lang="en-US" sz="2000" dirty="0">
                <a:solidFill>
                  <a:schemeClr val="bg1">
                    <a:lumMod val="95000"/>
                  </a:schemeClr>
                </a:solidFill>
              </a:rPr>
              <a:t>Data Description</a:t>
            </a:r>
          </a:p>
          <a:p>
            <a:pPr marL="285750" indent="-285750">
              <a:lnSpc>
                <a:spcPct val="200000"/>
              </a:lnSpc>
              <a:buFont typeface="Wingdings" panose="05000000000000000000" pitchFamily="2" charset="2"/>
              <a:buChar char="v"/>
            </a:pPr>
            <a:r>
              <a:rPr lang="en-US" sz="2000" dirty="0">
                <a:solidFill>
                  <a:schemeClr val="bg1">
                    <a:lumMod val="95000"/>
                  </a:schemeClr>
                </a:solidFill>
              </a:rPr>
              <a:t>Functionality of web application</a:t>
            </a:r>
          </a:p>
          <a:p>
            <a:pPr marL="285750" indent="-285750">
              <a:lnSpc>
                <a:spcPct val="200000"/>
              </a:lnSpc>
              <a:buFont typeface="Wingdings" panose="05000000000000000000" pitchFamily="2" charset="2"/>
              <a:buChar char="v"/>
            </a:pPr>
            <a:r>
              <a:rPr lang="en-US" sz="2000" dirty="0">
                <a:solidFill>
                  <a:schemeClr val="bg1">
                    <a:lumMod val="95000"/>
                  </a:schemeClr>
                </a:solidFill>
              </a:rPr>
              <a:t>Modules and libraries used</a:t>
            </a:r>
          </a:p>
          <a:p>
            <a:pPr marL="285750" indent="-285750">
              <a:lnSpc>
                <a:spcPct val="200000"/>
              </a:lnSpc>
              <a:buFont typeface="Wingdings" panose="05000000000000000000" pitchFamily="2" charset="2"/>
              <a:buChar char="v"/>
            </a:pPr>
            <a:r>
              <a:rPr lang="en-US" sz="2000" dirty="0">
                <a:solidFill>
                  <a:schemeClr val="bg1">
                    <a:lumMod val="95000"/>
                  </a:schemeClr>
                </a:solidFill>
              </a:rPr>
              <a:t>Conclusion</a:t>
            </a:r>
          </a:p>
          <a:p>
            <a:pPr marL="285750" indent="-285750">
              <a:lnSpc>
                <a:spcPct val="200000"/>
              </a:lnSpc>
              <a:buFont typeface="Wingdings" panose="05000000000000000000" pitchFamily="2" charset="2"/>
              <a:buChar char="v"/>
            </a:pPr>
            <a:endParaRPr lang="en-US" sz="2000" dirty="0">
              <a:solidFill>
                <a:schemeClr val="bg1">
                  <a:lumMod val="95000"/>
                </a:schemeClr>
              </a:solidFill>
            </a:endParaRPr>
          </a:p>
          <a:p>
            <a:pPr marL="285750" indent="-285750">
              <a:lnSpc>
                <a:spcPct val="200000"/>
              </a:lnSpc>
              <a:buFont typeface="Wingdings" panose="05000000000000000000" pitchFamily="2" charset="2"/>
              <a:buChar char="v"/>
            </a:pPr>
            <a:endParaRPr lang="en-US" sz="2000" dirty="0">
              <a:solidFill>
                <a:schemeClr val="bg1">
                  <a:lumMod val="95000"/>
                </a:schemeClr>
              </a:solidFill>
            </a:endParaRPr>
          </a:p>
        </p:txBody>
      </p:sp>
    </p:spTree>
    <p:extLst>
      <p:ext uri="{BB962C8B-B14F-4D97-AF65-F5344CB8AC3E}">
        <p14:creationId xmlns:p14="http://schemas.microsoft.com/office/powerpoint/2010/main" val="2278190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invX="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66495-1C96-B833-2E22-344C083DB53D}"/>
              </a:ext>
            </a:extLst>
          </p:cNvPr>
          <p:cNvSpPr>
            <a:spLocks noGrp="1"/>
          </p:cNvSpPr>
          <p:nvPr>
            <p:ph type="title"/>
          </p:nvPr>
        </p:nvSpPr>
        <p:spPr/>
        <p:txBody>
          <a:bodyPr/>
          <a:lstStyle/>
          <a:p>
            <a:r>
              <a:rPr lang="en-US" dirty="0"/>
              <a:t>Introduction</a:t>
            </a:r>
          </a:p>
        </p:txBody>
      </p:sp>
      <p:sp>
        <p:nvSpPr>
          <p:cNvPr id="3" name="Slide Number Placeholder 2">
            <a:extLst>
              <a:ext uri="{FF2B5EF4-FFF2-40B4-BE49-F238E27FC236}">
                <a16:creationId xmlns:a16="http://schemas.microsoft.com/office/drawing/2014/main" id="{56D6C2C9-018D-A741-6F3F-00213AE4816A}"/>
              </a:ext>
            </a:extLst>
          </p:cNvPr>
          <p:cNvSpPr>
            <a:spLocks noGrp="1"/>
          </p:cNvSpPr>
          <p:nvPr>
            <p:ph type="sldNum" sz="quarter" idx="12"/>
          </p:nvPr>
        </p:nvSpPr>
        <p:spPr/>
        <p:txBody>
          <a:bodyPr/>
          <a:lstStyle/>
          <a:p>
            <a:fld id="{B4E73946-9152-2148-B286-BEF1B04A8193}" type="slidenum">
              <a:rPr lang="en-US" smtClean="0"/>
              <a:t>3</a:t>
            </a:fld>
            <a:endParaRPr lang="en-US"/>
          </a:p>
        </p:txBody>
      </p:sp>
      <p:sp>
        <p:nvSpPr>
          <p:cNvPr id="4" name="Text Placeholder 3">
            <a:extLst>
              <a:ext uri="{FF2B5EF4-FFF2-40B4-BE49-F238E27FC236}">
                <a16:creationId xmlns:a16="http://schemas.microsoft.com/office/drawing/2014/main" id="{90C65459-63E6-55B4-BCB4-476F31003FC4}"/>
              </a:ext>
            </a:extLst>
          </p:cNvPr>
          <p:cNvSpPr>
            <a:spLocks noGrp="1"/>
          </p:cNvSpPr>
          <p:nvPr>
            <p:ph type="body" sz="quarter" idx="13"/>
          </p:nvPr>
        </p:nvSpPr>
        <p:spPr/>
        <p:txBody>
          <a:bodyPr/>
          <a:lstStyle/>
          <a:p>
            <a:r>
              <a:rPr lang="en-US"/>
              <a:t>The IPL Data Analysis project aims to create an interactive web application for exploring and analyzing IPL data. By leveraging Streamlit, users can visualize various statistics and insights from IPL matches.</a:t>
            </a:r>
          </a:p>
        </p:txBody>
      </p:sp>
      <p:sp>
        <p:nvSpPr>
          <p:cNvPr id="5" name="Text Placeholder 4">
            <a:extLst>
              <a:ext uri="{FF2B5EF4-FFF2-40B4-BE49-F238E27FC236}">
                <a16:creationId xmlns:a16="http://schemas.microsoft.com/office/drawing/2014/main" id="{4E8933C0-6131-5B3A-BAC9-DCDCD2A4CE75}"/>
              </a:ext>
            </a:extLst>
          </p:cNvPr>
          <p:cNvSpPr>
            <a:spLocks noGrp="1"/>
          </p:cNvSpPr>
          <p:nvPr>
            <p:ph type="body" sz="quarter" idx="14"/>
          </p:nvPr>
        </p:nvSpPr>
        <p:spPr/>
        <p:txBody>
          <a:bodyPr>
            <a:normAutofit/>
          </a:bodyPr>
          <a:lstStyle/>
          <a:p>
            <a:r>
              <a:rPr lang="en-US" sz="1800" dirty="0">
                <a:solidFill>
                  <a:schemeClr val="accent5">
                    <a:lumMod val="75000"/>
                  </a:schemeClr>
                </a:solidFill>
              </a:rPr>
              <a:t>Project Overview</a:t>
            </a:r>
          </a:p>
        </p:txBody>
      </p:sp>
      <p:sp>
        <p:nvSpPr>
          <p:cNvPr id="6" name="Text Placeholder 5">
            <a:extLst>
              <a:ext uri="{FF2B5EF4-FFF2-40B4-BE49-F238E27FC236}">
                <a16:creationId xmlns:a16="http://schemas.microsoft.com/office/drawing/2014/main" id="{2A95A73F-1DC3-5B1C-5C94-A8F293185C04}"/>
              </a:ext>
            </a:extLst>
          </p:cNvPr>
          <p:cNvSpPr>
            <a:spLocks noGrp="1"/>
          </p:cNvSpPr>
          <p:nvPr>
            <p:ph type="body" sz="quarter" idx="15"/>
          </p:nvPr>
        </p:nvSpPr>
        <p:spPr/>
        <p:txBody>
          <a:bodyPr>
            <a:normAutofit/>
          </a:bodyPr>
          <a:lstStyle/>
          <a:p>
            <a:r>
              <a:rPr lang="en-US" sz="1800" dirty="0">
                <a:solidFill>
                  <a:schemeClr val="accent5">
                    <a:lumMod val="75000"/>
                  </a:schemeClr>
                </a:solidFill>
              </a:rPr>
              <a:t>Purpose</a:t>
            </a:r>
          </a:p>
        </p:txBody>
      </p:sp>
      <p:sp>
        <p:nvSpPr>
          <p:cNvPr id="7" name="Text Placeholder 6">
            <a:extLst>
              <a:ext uri="{FF2B5EF4-FFF2-40B4-BE49-F238E27FC236}">
                <a16:creationId xmlns:a16="http://schemas.microsoft.com/office/drawing/2014/main" id="{02DA98AE-7D90-85DE-2929-ED0798FA1514}"/>
              </a:ext>
            </a:extLst>
          </p:cNvPr>
          <p:cNvSpPr>
            <a:spLocks noGrp="1"/>
          </p:cNvSpPr>
          <p:nvPr>
            <p:ph type="body" sz="quarter" idx="16"/>
          </p:nvPr>
        </p:nvSpPr>
        <p:spPr/>
        <p:txBody>
          <a:bodyPr>
            <a:normAutofit/>
          </a:bodyPr>
          <a:lstStyle/>
          <a:p>
            <a:r>
              <a:rPr lang="en-US" sz="1800" dirty="0">
                <a:solidFill>
                  <a:schemeClr val="accent5">
                    <a:lumMod val="75000"/>
                  </a:schemeClr>
                </a:solidFill>
              </a:rPr>
              <a:t>Introduction to </a:t>
            </a:r>
            <a:r>
              <a:rPr lang="en-US" sz="1800" dirty="0" err="1">
                <a:solidFill>
                  <a:schemeClr val="accent5">
                    <a:lumMod val="75000"/>
                  </a:schemeClr>
                </a:solidFill>
              </a:rPr>
              <a:t>Streamlit</a:t>
            </a:r>
            <a:endParaRPr lang="en-US" sz="1800" dirty="0">
              <a:solidFill>
                <a:schemeClr val="accent5">
                  <a:lumMod val="75000"/>
                </a:schemeClr>
              </a:solidFill>
            </a:endParaRPr>
          </a:p>
        </p:txBody>
      </p:sp>
      <p:sp>
        <p:nvSpPr>
          <p:cNvPr id="8" name="Text Placeholder 7">
            <a:extLst>
              <a:ext uri="{FF2B5EF4-FFF2-40B4-BE49-F238E27FC236}">
                <a16:creationId xmlns:a16="http://schemas.microsoft.com/office/drawing/2014/main" id="{4DA125F9-D497-8CCC-04FD-E3FD6DA52038}"/>
              </a:ext>
            </a:extLst>
          </p:cNvPr>
          <p:cNvSpPr>
            <a:spLocks noGrp="1"/>
          </p:cNvSpPr>
          <p:nvPr>
            <p:ph type="body" sz="quarter" idx="17"/>
          </p:nvPr>
        </p:nvSpPr>
        <p:spPr/>
        <p:txBody>
          <a:bodyPr/>
          <a:lstStyle/>
          <a:p>
            <a:r>
              <a:rPr lang="en-US"/>
              <a:t>The primary objective of this project is to provide cricket enthusiasts, analysts, and fans with a dynamic platform to interact with IPL data in a user-friendly manner. Streamlit enables real-time adjustments and enhances user engagement.</a:t>
            </a:r>
          </a:p>
        </p:txBody>
      </p:sp>
      <p:sp>
        <p:nvSpPr>
          <p:cNvPr id="9" name="Text Placeholder 8">
            <a:extLst>
              <a:ext uri="{FF2B5EF4-FFF2-40B4-BE49-F238E27FC236}">
                <a16:creationId xmlns:a16="http://schemas.microsoft.com/office/drawing/2014/main" id="{540C11CD-CF47-3E4C-4FA1-FEFF8F5EBB6B}"/>
              </a:ext>
            </a:extLst>
          </p:cNvPr>
          <p:cNvSpPr>
            <a:spLocks noGrp="1"/>
          </p:cNvSpPr>
          <p:nvPr>
            <p:ph type="body" sz="quarter" idx="18"/>
          </p:nvPr>
        </p:nvSpPr>
        <p:spPr/>
        <p:txBody>
          <a:bodyPr/>
          <a:lstStyle/>
          <a:p>
            <a:r>
              <a:rPr lang="en-US" dirty="0" err="1"/>
              <a:t>Streamlit</a:t>
            </a:r>
            <a:r>
              <a:rPr lang="en-US" dirty="0"/>
              <a:t> is an open-source Python library that simplifies the creation of web applications for machine learning and data science projects. It allows for rapid prototyping and deployment of data-driven apps.</a:t>
            </a:r>
          </a:p>
        </p:txBody>
      </p:sp>
    </p:spTree>
    <p:extLst>
      <p:ext uri="{BB962C8B-B14F-4D97-AF65-F5344CB8AC3E}">
        <p14:creationId xmlns:p14="http://schemas.microsoft.com/office/powerpoint/2010/main" val="8709665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F4079-70E7-B8D0-2CE1-19B725A8F2F3}"/>
              </a:ext>
            </a:extLst>
          </p:cNvPr>
          <p:cNvSpPr>
            <a:spLocks noGrp="1"/>
          </p:cNvSpPr>
          <p:nvPr>
            <p:ph type="title"/>
          </p:nvPr>
        </p:nvSpPr>
        <p:spPr/>
        <p:txBody>
          <a:bodyPr>
            <a:noAutofit/>
          </a:bodyPr>
          <a:lstStyle/>
          <a:p>
            <a:r>
              <a:rPr lang="en-US" sz="6000" dirty="0"/>
              <a:t>Data Flow Diagram</a:t>
            </a:r>
            <a:br>
              <a:rPr lang="en-US" sz="6000" dirty="0"/>
            </a:br>
            <a:endParaRPr lang="en-US" sz="6000" dirty="0"/>
          </a:p>
        </p:txBody>
      </p:sp>
      <p:sp>
        <p:nvSpPr>
          <p:cNvPr id="3" name="Rectangle: Rounded Corners 2">
            <a:extLst>
              <a:ext uri="{FF2B5EF4-FFF2-40B4-BE49-F238E27FC236}">
                <a16:creationId xmlns:a16="http://schemas.microsoft.com/office/drawing/2014/main" id="{2B34FCFC-2200-B335-F063-8D1963639F23}"/>
              </a:ext>
            </a:extLst>
          </p:cNvPr>
          <p:cNvSpPr/>
          <p:nvPr/>
        </p:nvSpPr>
        <p:spPr>
          <a:xfrm>
            <a:off x="944880" y="2245360"/>
            <a:ext cx="2174240" cy="118364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IPL Dataset</a:t>
            </a:r>
          </a:p>
          <a:p>
            <a:pPr algn="ctr"/>
            <a:r>
              <a:rPr lang="en-US" dirty="0"/>
              <a:t>(from </a:t>
            </a:r>
            <a:r>
              <a:rPr lang="en-US" dirty="0" err="1"/>
              <a:t>kaggle</a:t>
            </a:r>
            <a:r>
              <a:rPr lang="en-US" dirty="0"/>
              <a:t>)</a:t>
            </a:r>
          </a:p>
        </p:txBody>
      </p:sp>
      <p:sp>
        <p:nvSpPr>
          <p:cNvPr id="5" name="TextBox 4">
            <a:extLst>
              <a:ext uri="{FF2B5EF4-FFF2-40B4-BE49-F238E27FC236}">
                <a16:creationId xmlns:a16="http://schemas.microsoft.com/office/drawing/2014/main" id="{A98B0638-61B9-B46F-44BF-112EE9D790BE}"/>
              </a:ext>
            </a:extLst>
          </p:cNvPr>
          <p:cNvSpPr txBox="1"/>
          <p:nvPr/>
        </p:nvSpPr>
        <p:spPr>
          <a:xfrm>
            <a:off x="3050540" y="3244334"/>
            <a:ext cx="6101080" cy="369332"/>
          </a:xfrm>
          <a:prstGeom prst="rect">
            <a:avLst/>
          </a:prstGeom>
          <a:noFill/>
        </p:spPr>
        <p:txBody>
          <a:bodyPr wrap="square">
            <a:spAutoFit/>
          </a:bodyPr>
          <a:lstStyle/>
          <a:p>
            <a:pPr marL="0" indent="0">
              <a:buNone/>
            </a:pPr>
            <a:endParaRPr lang="en-US" dirty="0"/>
          </a:p>
        </p:txBody>
      </p:sp>
      <p:sp>
        <p:nvSpPr>
          <p:cNvPr id="6" name="Rectangle: Rounded Corners 5">
            <a:extLst>
              <a:ext uri="{FF2B5EF4-FFF2-40B4-BE49-F238E27FC236}">
                <a16:creationId xmlns:a16="http://schemas.microsoft.com/office/drawing/2014/main" id="{F0793A41-97A3-412E-2D8E-FBB0E7DA67D1}"/>
              </a:ext>
            </a:extLst>
          </p:cNvPr>
          <p:cNvSpPr/>
          <p:nvPr/>
        </p:nvSpPr>
        <p:spPr>
          <a:xfrm>
            <a:off x="3810000" y="2245360"/>
            <a:ext cx="2174240" cy="118364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Data Ingestion</a:t>
            </a:r>
          </a:p>
          <a:p>
            <a:pPr algn="ctr"/>
            <a:r>
              <a:rPr lang="en-US" dirty="0"/>
              <a:t>(pandas)</a:t>
            </a:r>
          </a:p>
        </p:txBody>
      </p:sp>
      <p:sp>
        <p:nvSpPr>
          <p:cNvPr id="7" name="Rectangle: Rounded Corners 6">
            <a:extLst>
              <a:ext uri="{FF2B5EF4-FFF2-40B4-BE49-F238E27FC236}">
                <a16:creationId xmlns:a16="http://schemas.microsoft.com/office/drawing/2014/main" id="{53D4438D-FBD4-5082-725B-A606A4AC0832}"/>
              </a:ext>
            </a:extLst>
          </p:cNvPr>
          <p:cNvSpPr/>
          <p:nvPr/>
        </p:nvSpPr>
        <p:spPr>
          <a:xfrm>
            <a:off x="6604002" y="2245360"/>
            <a:ext cx="2275838" cy="118364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Data Processing</a:t>
            </a:r>
          </a:p>
          <a:p>
            <a:pPr algn="ctr"/>
            <a:r>
              <a:rPr lang="en-US" dirty="0"/>
              <a:t>(Cleaning and transformation)</a:t>
            </a:r>
          </a:p>
        </p:txBody>
      </p:sp>
      <p:sp>
        <p:nvSpPr>
          <p:cNvPr id="8" name="Rectangle: Rounded Corners 7">
            <a:extLst>
              <a:ext uri="{FF2B5EF4-FFF2-40B4-BE49-F238E27FC236}">
                <a16:creationId xmlns:a16="http://schemas.microsoft.com/office/drawing/2014/main" id="{5249D061-3CFE-8309-5C62-4A778CEEB104}"/>
              </a:ext>
            </a:extLst>
          </p:cNvPr>
          <p:cNvSpPr/>
          <p:nvPr/>
        </p:nvSpPr>
        <p:spPr>
          <a:xfrm>
            <a:off x="6705600" y="4335780"/>
            <a:ext cx="2174240" cy="118364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Visualization</a:t>
            </a:r>
          </a:p>
          <a:p>
            <a:pPr algn="ctr"/>
            <a:r>
              <a:rPr lang="en-US" dirty="0"/>
              <a:t>(</a:t>
            </a:r>
            <a:r>
              <a:rPr lang="en-US" dirty="0" err="1"/>
              <a:t>Streamlit,plotly</a:t>
            </a:r>
            <a:r>
              <a:rPr lang="en-US" dirty="0"/>
              <a:t>)</a:t>
            </a:r>
          </a:p>
        </p:txBody>
      </p:sp>
      <p:sp>
        <p:nvSpPr>
          <p:cNvPr id="9" name="Rectangle: Rounded Corners 8">
            <a:extLst>
              <a:ext uri="{FF2B5EF4-FFF2-40B4-BE49-F238E27FC236}">
                <a16:creationId xmlns:a16="http://schemas.microsoft.com/office/drawing/2014/main" id="{49EB45EE-596C-2C28-2BDE-66E2118160B9}"/>
              </a:ext>
            </a:extLst>
          </p:cNvPr>
          <p:cNvSpPr/>
          <p:nvPr/>
        </p:nvSpPr>
        <p:spPr>
          <a:xfrm>
            <a:off x="3888548" y="4335780"/>
            <a:ext cx="2174240" cy="118364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User Interaction </a:t>
            </a:r>
          </a:p>
          <a:p>
            <a:pPr algn="ctr"/>
            <a:r>
              <a:rPr lang="en-US" dirty="0"/>
              <a:t>(</a:t>
            </a:r>
            <a:r>
              <a:rPr lang="en-US" dirty="0" err="1"/>
              <a:t>Streamlit</a:t>
            </a:r>
            <a:r>
              <a:rPr lang="en-US" dirty="0"/>
              <a:t> widgets)</a:t>
            </a:r>
          </a:p>
        </p:txBody>
      </p:sp>
      <p:cxnSp>
        <p:nvCxnSpPr>
          <p:cNvPr id="10" name="Straight Arrow Connector 9">
            <a:extLst>
              <a:ext uri="{FF2B5EF4-FFF2-40B4-BE49-F238E27FC236}">
                <a16:creationId xmlns:a16="http://schemas.microsoft.com/office/drawing/2014/main" id="{FBE081D2-2CC7-11D3-D69A-F78CC66214EA}"/>
              </a:ext>
            </a:extLst>
          </p:cNvPr>
          <p:cNvCxnSpPr>
            <a:stCxn id="3" idx="3"/>
            <a:endCxn id="6" idx="1"/>
          </p:cNvCxnSpPr>
          <p:nvPr/>
        </p:nvCxnSpPr>
        <p:spPr>
          <a:xfrm>
            <a:off x="3119120" y="2837180"/>
            <a:ext cx="6908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F0F62EA-329F-DDEC-3C9A-AFB4411B4FC5}"/>
              </a:ext>
            </a:extLst>
          </p:cNvPr>
          <p:cNvCxnSpPr/>
          <p:nvPr/>
        </p:nvCxnSpPr>
        <p:spPr>
          <a:xfrm>
            <a:off x="5984240" y="2837180"/>
            <a:ext cx="6908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96F9865-EB67-F227-B303-6D71ED2071D5}"/>
              </a:ext>
            </a:extLst>
          </p:cNvPr>
          <p:cNvCxnSpPr>
            <a:stCxn id="7" idx="2"/>
            <a:endCxn id="8" idx="0"/>
          </p:cNvCxnSpPr>
          <p:nvPr/>
        </p:nvCxnSpPr>
        <p:spPr>
          <a:xfrm>
            <a:off x="7741921" y="3429000"/>
            <a:ext cx="50799" cy="906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03F4C9E-1E19-82A5-A715-651533CABF16}"/>
              </a:ext>
            </a:extLst>
          </p:cNvPr>
          <p:cNvCxnSpPr>
            <a:stCxn id="8" idx="1"/>
            <a:endCxn id="9" idx="3"/>
          </p:cNvCxnSpPr>
          <p:nvPr/>
        </p:nvCxnSpPr>
        <p:spPr>
          <a:xfrm flipH="1">
            <a:off x="6062788" y="4927600"/>
            <a:ext cx="6428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19727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CD60A-5CD8-1762-72D9-518DCB615BC4}"/>
              </a:ext>
            </a:extLst>
          </p:cNvPr>
          <p:cNvSpPr>
            <a:spLocks noGrp="1"/>
          </p:cNvSpPr>
          <p:nvPr>
            <p:ph type="title"/>
          </p:nvPr>
        </p:nvSpPr>
        <p:spPr/>
        <p:txBody>
          <a:bodyPr/>
          <a:lstStyle/>
          <a:p>
            <a:r>
              <a:rPr lang="en-US" dirty="0"/>
              <a:t>Data Description</a:t>
            </a:r>
          </a:p>
        </p:txBody>
      </p:sp>
      <p:sp>
        <p:nvSpPr>
          <p:cNvPr id="3" name="Slide Number Placeholder 2">
            <a:extLst>
              <a:ext uri="{FF2B5EF4-FFF2-40B4-BE49-F238E27FC236}">
                <a16:creationId xmlns:a16="http://schemas.microsoft.com/office/drawing/2014/main" id="{2063AD1E-003E-69DD-83FA-B90FCB2BF34B}"/>
              </a:ext>
            </a:extLst>
          </p:cNvPr>
          <p:cNvSpPr>
            <a:spLocks noGrp="1"/>
          </p:cNvSpPr>
          <p:nvPr>
            <p:ph type="sldNum" sz="quarter" idx="12"/>
          </p:nvPr>
        </p:nvSpPr>
        <p:spPr/>
        <p:txBody>
          <a:bodyPr/>
          <a:lstStyle/>
          <a:p>
            <a:fld id="{B4E73946-9152-2148-B286-BEF1B04A8193}" type="slidenum">
              <a:rPr lang="en-US" smtClean="0"/>
              <a:t>5</a:t>
            </a:fld>
            <a:endParaRPr lang="en-US"/>
          </a:p>
        </p:txBody>
      </p:sp>
      <p:sp>
        <p:nvSpPr>
          <p:cNvPr id="4" name="Text Placeholder 3">
            <a:extLst>
              <a:ext uri="{FF2B5EF4-FFF2-40B4-BE49-F238E27FC236}">
                <a16:creationId xmlns:a16="http://schemas.microsoft.com/office/drawing/2014/main" id="{1562EBC2-638A-C23A-EB1E-FF859D949134}"/>
              </a:ext>
            </a:extLst>
          </p:cNvPr>
          <p:cNvSpPr>
            <a:spLocks noGrp="1"/>
          </p:cNvSpPr>
          <p:nvPr>
            <p:ph type="body" sz="quarter" idx="13"/>
          </p:nvPr>
        </p:nvSpPr>
        <p:spPr/>
        <p:txBody>
          <a:bodyPr>
            <a:normAutofit/>
          </a:bodyPr>
          <a:lstStyle/>
          <a:p>
            <a:r>
              <a:rPr lang="en-US" dirty="0"/>
              <a:t>The project utilizes datasets related to IPL matches, players, and teams to extract valuable insights. These datasets are vital for conducting in-depth analysis and generating meaningful visualizations. The datasets are collected from - https://Kaggle.com</a:t>
            </a:r>
            <a:endParaRPr lang="en-US" b="0" dirty="0">
              <a:solidFill>
                <a:srgbClr val="EEFFFF"/>
              </a:solidFill>
              <a:effectLst/>
              <a:highlight>
                <a:srgbClr val="212121"/>
              </a:highlight>
              <a:latin typeface="Consolas" panose="020B0609020204030204" pitchFamily="49" charset="0"/>
            </a:endParaRPr>
          </a:p>
          <a:p>
            <a:endParaRPr lang="en-US" dirty="0"/>
          </a:p>
        </p:txBody>
      </p:sp>
      <p:sp>
        <p:nvSpPr>
          <p:cNvPr id="5" name="Text Placeholder 4">
            <a:extLst>
              <a:ext uri="{FF2B5EF4-FFF2-40B4-BE49-F238E27FC236}">
                <a16:creationId xmlns:a16="http://schemas.microsoft.com/office/drawing/2014/main" id="{ED1230E4-5C3B-CE58-4C7A-24C2C03FB5E1}"/>
              </a:ext>
            </a:extLst>
          </p:cNvPr>
          <p:cNvSpPr>
            <a:spLocks noGrp="1"/>
          </p:cNvSpPr>
          <p:nvPr>
            <p:ph type="body" sz="quarter" idx="14"/>
          </p:nvPr>
        </p:nvSpPr>
        <p:spPr/>
        <p:txBody>
          <a:bodyPr/>
          <a:lstStyle/>
          <a:p>
            <a:r>
              <a:rPr lang="en-US"/>
              <a:t>Datasets Overview</a:t>
            </a:r>
          </a:p>
        </p:txBody>
      </p:sp>
      <p:sp>
        <p:nvSpPr>
          <p:cNvPr id="6" name="Text Placeholder 5">
            <a:extLst>
              <a:ext uri="{FF2B5EF4-FFF2-40B4-BE49-F238E27FC236}">
                <a16:creationId xmlns:a16="http://schemas.microsoft.com/office/drawing/2014/main" id="{577D4E3E-F4B1-B543-2CD4-C8088EDF10AC}"/>
              </a:ext>
            </a:extLst>
          </p:cNvPr>
          <p:cNvSpPr>
            <a:spLocks noGrp="1"/>
          </p:cNvSpPr>
          <p:nvPr>
            <p:ph type="body" sz="quarter" idx="16"/>
          </p:nvPr>
        </p:nvSpPr>
        <p:spPr/>
        <p:txBody>
          <a:bodyPr/>
          <a:lstStyle/>
          <a:p>
            <a:r>
              <a:rPr lang="en-US"/>
              <a:t>Data Sources and Features</a:t>
            </a:r>
          </a:p>
        </p:txBody>
      </p:sp>
      <p:sp>
        <p:nvSpPr>
          <p:cNvPr id="7" name="Text Placeholder 6">
            <a:extLst>
              <a:ext uri="{FF2B5EF4-FFF2-40B4-BE49-F238E27FC236}">
                <a16:creationId xmlns:a16="http://schemas.microsoft.com/office/drawing/2014/main" id="{5D841AFC-7278-E7DA-8944-BC2F7CA21307}"/>
              </a:ext>
            </a:extLst>
          </p:cNvPr>
          <p:cNvSpPr>
            <a:spLocks noGrp="1"/>
          </p:cNvSpPr>
          <p:nvPr>
            <p:ph type="body" sz="quarter" idx="17"/>
          </p:nvPr>
        </p:nvSpPr>
        <p:spPr/>
        <p:txBody>
          <a:bodyPr/>
          <a:lstStyle/>
          <a:p>
            <a:r>
              <a:rPr lang="en-US"/>
              <a:t>The IPL data sources include official match records, player statistics, and team performance metrics. Key features and columns encompass match results, player scores, team standings, and more.</a:t>
            </a:r>
          </a:p>
        </p:txBody>
      </p:sp>
      <p:pic>
        <p:nvPicPr>
          <p:cNvPr id="13" name="Picture Placeholder 12">
            <a:extLst>
              <a:ext uri="{FF2B5EF4-FFF2-40B4-BE49-F238E27FC236}">
                <a16:creationId xmlns:a16="http://schemas.microsoft.com/office/drawing/2014/main" id="{859EE259-152A-AC64-0239-423B0D0379F6}"/>
              </a:ext>
            </a:extLst>
          </p:cNvPr>
          <p:cNvPicPr>
            <a:picLocks noGrp="1" noChangeAspect="1"/>
          </p:cNvPicPr>
          <p:nvPr>
            <p:ph type="pic" sz="quarter" idx="18"/>
          </p:nvPr>
        </p:nvPicPr>
        <p:blipFill>
          <a:blip r:embed="rId2">
            <a:extLst>
              <a:ext uri="{28A0092B-C50C-407E-A947-70E740481C1C}">
                <a14:useLocalDpi xmlns:a14="http://schemas.microsoft.com/office/drawing/2010/main" val="0"/>
              </a:ext>
            </a:extLst>
          </a:blip>
          <a:srcRect l="28723" r="28723"/>
          <a:stretch>
            <a:fillRect/>
          </a:stretch>
        </p:blipFill>
        <p:spPr>
          <a:ln>
            <a:solidFill>
              <a:schemeClr val="accent2">
                <a:lumMod val="60000"/>
                <a:lumOff val="40000"/>
              </a:schemeClr>
            </a:solidFill>
          </a:ln>
          <a:effectLst>
            <a:outerShdw blurRad="50800" dist="38100" dir="2700000" algn="tl" rotWithShape="0">
              <a:prstClr val="black">
                <a:alpha val="40000"/>
              </a:prstClr>
            </a:outerShdw>
          </a:effectLst>
          <a:scene3d>
            <a:camera prst="perspectiveLeft"/>
            <a:lightRig rig="threePt" dir="t"/>
          </a:scene3d>
        </p:spPr>
        <p:style>
          <a:lnRef idx="1">
            <a:schemeClr val="accent1"/>
          </a:lnRef>
          <a:fillRef idx="2">
            <a:schemeClr val="accent1"/>
          </a:fillRef>
          <a:effectRef idx="1">
            <a:schemeClr val="accent1"/>
          </a:effectRef>
          <a:fontRef idx="minor">
            <a:schemeClr val="dk1"/>
          </a:fontRef>
        </p:style>
      </p:pic>
    </p:spTree>
    <p:extLst>
      <p:ext uri="{BB962C8B-B14F-4D97-AF65-F5344CB8AC3E}">
        <p14:creationId xmlns:p14="http://schemas.microsoft.com/office/powerpoint/2010/main" val="25177875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5688A-CA8E-F2D2-D48A-D7CF30014203}"/>
              </a:ext>
            </a:extLst>
          </p:cNvPr>
          <p:cNvSpPr>
            <a:spLocks noGrp="1"/>
          </p:cNvSpPr>
          <p:nvPr>
            <p:ph type="title"/>
          </p:nvPr>
        </p:nvSpPr>
        <p:spPr/>
        <p:txBody>
          <a:bodyPr/>
          <a:lstStyle/>
          <a:p>
            <a:r>
              <a:rPr lang="en-US"/>
              <a:t>Web Application Functionalities</a:t>
            </a:r>
          </a:p>
        </p:txBody>
      </p:sp>
      <p:sp>
        <p:nvSpPr>
          <p:cNvPr id="3" name="Slide Number Placeholder 2">
            <a:extLst>
              <a:ext uri="{FF2B5EF4-FFF2-40B4-BE49-F238E27FC236}">
                <a16:creationId xmlns:a16="http://schemas.microsoft.com/office/drawing/2014/main" id="{C7BDDC54-7BA5-67C5-4CCA-766E815E50F1}"/>
              </a:ext>
            </a:extLst>
          </p:cNvPr>
          <p:cNvSpPr>
            <a:spLocks noGrp="1"/>
          </p:cNvSpPr>
          <p:nvPr>
            <p:ph type="sldNum" sz="quarter" idx="12"/>
          </p:nvPr>
        </p:nvSpPr>
        <p:spPr/>
        <p:txBody>
          <a:bodyPr/>
          <a:lstStyle/>
          <a:p>
            <a:fld id="{B4E73946-9152-2148-B286-BEF1B04A8193}" type="slidenum">
              <a:rPr lang="en-US" smtClean="0"/>
              <a:t>6</a:t>
            </a:fld>
            <a:endParaRPr lang="en-US"/>
          </a:p>
        </p:txBody>
      </p:sp>
      <p:sp>
        <p:nvSpPr>
          <p:cNvPr id="4" name="Text Placeholder 3">
            <a:extLst>
              <a:ext uri="{FF2B5EF4-FFF2-40B4-BE49-F238E27FC236}">
                <a16:creationId xmlns:a16="http://schemas.microsoft.com/office/drawing/2014/main" id="{789247A4-04BA-D258-BF23-B3F29425FB8F}"/>
              </a:ext>
            </a:extLst>
          </p:cNvPr>
          <p:cNvSpPr>
            <a:spLocks noGrp="1"/>
          </p:cNvSpPr>
          <p:nvPr>
            <p:ph type="body" sz="quarter" idx="13"/>
          </p:nvPr>
        </p:nvSpPr>
        <p:spPr/>
        <p:txBody>
          <a:bodyPr/>
          <a:lstStyle/>
          <a:p>
            <a:r>
              <a:rPr lang="en-US" dirty="0"/>
              <a:t>The web application offers interactive visualizations such as line charts, bar graphs, and pie charts to present IPL data trends effectively.</a:t>
            </a:r>
          </a:p>
        </p:txBody>
      </p:sp>
      <p:sp>
        <p:nvSpPr>
          <p:cNvPr id="5" name="Text Placeholder 4">
            <a:extLst>
              <a:ext uri="{FF2B5EF4-FFF2-40B4-BE49-F238E27FC236}">
                <a16:creationId xmlns:a16="http://schemas.microsoft.com/office/drawing/2014/main" id="{0947C3DF-36EF-2B98-9AA4-D1F161054670}"/>
              </a:ext>
            </a:extLst>
          </p:cNvPr>
          <p:cNvSpPr>
            <a:spLocks noGrp="1"/>
          </p:cNvSpPr>
          <p:nvPr>
            <p:ph type="body" sz="quarter" idx="14"/>
          </p:nvPr>
        </p:nvSpPr>
        <p:spPr/>
        <p:txBody>
          <a:bodyPr/>
          <a:lstStyle/>
          <a:p>
            <a:r>
              <a:rPr lang="en-US"/>
              <a:t>Interactive Charts and Graphs</a:t>
            </a:r>
          </a:p>
        </p:txBody>
      </p:sp>
      <p:sp>
        <p:nvSpPr>
          <p:cNvPr id="6" name="Text Placeholder 5">
            <a:extLst>
              <a:ext uri="{FF2B5EF4-FFF2-40B4-BE49-F238E27FC236}">
                <a16:creationId xmlns:a16="http://schemas.microsoft.com/office/drawing/2014/main" id="{B301F258-8129-B182-6453-4675ADE603C5}"/>
              </a:ext>
            </a:extLst>
          </p:cNvPr>
          <p:cNvSpPr>
            <a:spLocks noGrp="1"/>
          </p:cNvSpPr>
          <p:nvPr>
            <p:ph type="body" sz="quarter" idx="15"/>
          </p:nvPr>
        </p:nvSpPr>
        <p:spPr/>
        <p:txBody>
          <a:bodyPr/>
          <a:lstStyle/>
          <a:p>
            <a:r>
              <a:rPr lang="en-US"/>
              <a:t>Filtering Options</a:t>
            </a:r>
          </a:p>
        </p:txBody>
      </p:sp>
      <p:sp>
        <p:nvSpPr>
          <p:cNvPr id="7" name="Text Placeholder 6">
            <a:extLst>
              <a:ext uri="{FF2B5EF4-FFF2-40B4-BE49-F238E27FC236}">
                <a16:creationId xmlns:a16="http://schemas.microsoft.com/office/drawing/2014/main" id="{5C4FCD18-7550-28C3-CE9B-AFB8B956A5F1}"/>
              </a:ext>
            </a:extLst>
          </p:cNvPr>
          <p:cNvSpPr>
            <a:spLocks noGrp="1"/>
          </p:cNvSpPr>
          <p:nvPr>
            <p:ph type="body" sz="quarter" idx="16"/>
          </p:nvPr>
        </p:nvSpPr>
        <p:spPr/>
        <p:txBody>
          <a:bodyPr/>
          <a:lstStyle/>
          <a:p>
            <a:r>
              <a:rPr lang="en-US"/>
              <a:t>User Input Widgets</a:t>
            </a:r>
          </a:p>
        </p:txBody>
      </p:sp>
      <p:sp>
        <p:nvSpPr>
          <p:cNvPr id="8" name="Text Placeholder 7">
            <a:extLst>
              <a:ext uri="{FF2B5EF4-FFF2-40B4-BE49-F238E27FC236}">
                <a16:creationId xmlns:a16="http://schemas.microsoft.com/office/drawing/2014/main" id="{DB43DB8A-B20D-6F52-D33F-7CFC12DA83E0}"/>
              </a:ext>
            </a:extLst>
          </p:cNvPr>
          <p:cNvSpPr>
            <a:spLocks noGrp="1"/>
          </p:cNvSpPr>
          <p:nvPr>
            <p:ph type="body" sz="quarter" idx="17"/>
          </p:nvPr>
        </p:nvSpPr>
        <p:spPr/>
        <p:txBody>
          <a:bodyPr/>
          <a:lstStyle/>
          <a:p>
            <a:r>
              <a:rPr lang="en-US" dirty="0"/>
              <a:t>Users can filter data based on specific criteria like team vs team analysis, players analysis(batsman &amp; bowler), season wise analysis, and performance indicators, enhancing the data exploration experience.</a:t>
            </a:r>
          </a:p>
        </p:txBody>
      </p:sp>
      <p:sp>
        <p:nvSpPr>
          <p:cNvPr id="9" name="Text Placeholder 8">
            <a:extLst>
              <a:ext uri="{FF2B5EF4-FFF2-40B4-BE49-F238E27FC236}">
                <a16:creationId xmlns:a16="http://schemas.microsoft.com/office/drawing/2014/main" id="{046800FF-2478-B734-030B-0219CFAABE12}"/>
              </a:ext>
            </a:extLst>
          </p:cNvPr>
          <p:cNvSpPr>
            <a:spLocks noGrp="1"/>
          </p:cNvSpPr>
          <p:nvPr>
            <p:ph type="body" sz="quarter" idx="18"/>
          </p:nvPr>
        </p:nvSpPr>
        <p:spPr/>
        <p:txBody>
          <a:bodyPr/>
          <a:lstStyle/>
          <a:p>
            <a:r>
              <a:rPr lang="en-US" dirty="0"/>
              <a:t>Features like dropdown menus, sliders, and </a:t>
            </a:r>
            <a:r>
              <a:rPr lang="en-US" dirty="0" err="1"/>
              <a:t>etc</a:t>
            </a:r>
            <a:r>
              <a:rPr lang="en-US" dirty="0"/>
              <a:t> that empower users to customize and focus their data analysis, providing a personalized interaction with the IPL data.</a:t>
            </a:r>
          </a:p>
        </p:txBody>
      </p:sp>
    </p:spTree>
    <p:extLst>
      <p:ext uri="{BB962C8B-B14F-4D97-AF65-F5344CB8AC3E}">
        <p14:creationId xmlns:p14="http://schemas.microsoft.com/office/powerpoint/2010/main" val="37850808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2ECB3-2E6B-A734-9E19-FDD50F787F01}"/>
              </a:ext>
            </a:extLst>
          </p:cNvPr>
          <p:cNvSpPr>
            <a:spLocks noGrp="1"/>
          </p:cNvSpPr>
          <p:nvPr>
            <p:ph type="title"/>
          </p:nvPr>
        </p:nvSpPr>
        <p:spPr/>
        <p:txBody>
          <a:bodyPr>
            <a:noAutofit/>
          </a:bodyPr>
          <a:lstStyle/>
          <a:p>
            <a:r>
              <a:rPr lang="en-US" sz="4800" dirty="0"/>
              <a:t>Quick look into the interface</a:t>
            </a:r>
          </a:p>
        </p:txBody>
      </p:sp>
      <p:pic>
        <p:nvPicPr>
          <p:cNvPr id="4" name="Picture 3">
            <a:extLst>
              <a:ext uri="{FF2B5EF4-FFF2-40B4-BE49-F238E27FC236}">
                <a16:creationId xmlns:a16="http://schemas.microsoft.com/office/drawing/2014/main" id="{1F7BA790-06BF-1C36-8DA8-E57594018D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136" y="2416237"/>
            <a:ext cx="7421592" cy="4172953"/>
          </a:xfrm>
          <a:prstGeom prst="rect">
            <a:avLst/>
          </a:prstGeom>
        </p:spPr>
      </p:pic>
    </p:spTree>
    <p:extLst>
      <p:ext uri="{BB962C8B-B14F-4D97-AF65-F5344CB8AC3E}">
        <p14:creationId xmlns:p14="http://schemas.microsoft.com/office/powerpoint/2010/main" val="1317994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68366-7A34-10FB-983C-6FD5DF8F1648}"/>
              </a:ext>
            </a:extLst>
          </p:cNvPr>
          <p:cNvSpPr>
            <a:spLocks noGrp="1"/>
          </p:cNvSpPr>
          <p:nvPr>
            <p:ph type="title"/>
          </p:nvPr>
        </p:nvSpPr>
        <p:spPr/>
        <p:txBody>
          <a:bodyPr/>
          <a:lstStyle/>
          <a:p>
            <a:r>
              <a:rPr lang="en-US" dirty="0"/>
              <a:t>Modules and Tools Used</a:t>
            </a:r>
          </a:p>
        </p:txBody>
      </p:sp>
      <p:sp>
        <p:nvSpPr>
          <p:cNvPr id="3" name="Slide Number Placeholder 2">
            <a:extLst>
              <a:ext uri="{FF2B5EF4-FFF2-40B4-BE49-F238E27FC236}">
                <a16:creationId xmlns:a16="http://schemas.microsoft.com/office/drawing/2014/main" id="{E3E76C34-AE26-0B94-AE9C-50B94108A780}"/>
              </a:ext>
            </a:extLst>
          </p:cNvPr>
          <p:cNvSpPr>
            <a:spLocks noGrp="1"/>
          </p:cNvSpPr>
          <p:nvPr>
            <p:ph type="sldNum" sz="quarter" idx="12"/>
          </p:nvPr>
        </p:nvSpPr>
        <p:spPr/>
        <p:txBody>
          <a:bodyPr/>
          <a:lstStyle/>
          <a:p>
            <a:fld id="{B4E73946-9152-2148-B286-BEF1B04A8193}" type="slidenum">
              <a:rPr lang="en-US" smtClean="0"/>
              <a:t>8</a:t>
            </a:fld>
            <a:endParaRPr lang="en-US"/>
          </a:p>
        </p:txBody>
      </p:sp>
      <p:sp>
        <p:nvSpPr>
          <p:cNvPr id="4" name="Text Placeholder 3">
            <a:extLst>
              <a:ext uri="{FF2B5EF4-FFF2-40B4-BE49-F238E27FC236}">
                <a16:creationId xmlns:a16="http://schemas.microsoft.com/office/drawing/2014/main" id="{3DB6DD1D-74E4-DC99-1B26-06CA4807E9EC}"/>
              </a:ext>
            </a:extLst>
          </p:cNvPr>
          <p:cNvSpPr>
            <a:spLocks noGrp="1"/>
          </p:cNvSpPr>
          <p:nvPr>
            <p:ph type="body" sz="quarter" idx="13"/>
          </p:nvPr>
        </p:nvSpPr>
        <p:spPr/>
        <p:txBody>
          <a:bodyPr/>
          <a:lstStyle/>
          <a:p>
            <a:r>
              <a:rPr lang="en-US"/>
              <a:t>The main Python libraries utilized in the project include Numpy for numerical computations, Pandas for data manipulation, and Plotly (Plotly Express) for creating interactive visualizations.</a:t>
            </a:r>
          </a:p>
        </p:txBody>
      </p:sp>
      <p:sp>
        <p:nvSpPr>
          <p:cNvPr id="5" name="Text Placeholder 4">
            <a:extLst>
              <a:ext uri="{FF2B5EF4-FFF2-40B4-BE49-F238E27FC236}">
                <a16:creationId xmlns:a16="http://schemas.microsoft.com/office/drawing/2014/main" id="{576C96EC-DAE1-B709-BDFC-3278EC771632}"/>
              </a:ext>
            </a:extLst>
          </p:cNvPr>
          <p:cNvSpPr>
            <a:spLocks noGrp="1"/>
          </p:cNvSpPr>
          <p:nvPr>
            <p:ph type="body" sz="quarter" idx="14"/>
          </p:nvPr>
        </p:nvSpPr>
        <p:spPr/>
        <p:txBody>
          <a:bodyPr/>
          <a:lstStyle/>
          <a:p>
            <a:r>
              <a:rPr lang="en-US"/>
              <a:t>Python Libraries</a:t>
            </a:r>
          </a:p>
        </p:txBody>
      </p:sp>
      <p:sp>
        <p:nvSpPr>
          <p:cNvPr id="6" name="Text Placeholder 5">
            <a:extLst>
              <a:ext uri="{FF2B5EF4-FFF2-40B4-BE49-F238E27FC236}">
                <a16:creationId xmlns:a16="http://schemas.microsoft.com/office/drawing/2014/main" id="{C337D4CB-5401-0835-9DF2-C0189C9C8E72}"/>
              </a:ext>
            </a:extLst>
          </p:cNvPr>
          <p:cNvSpPr>
            <a:spLocks noGrp="1"/>
          </p:cNvSpPr>
          <p:nvPr>
            <p:ph type="body" sz="quarter" idx="15"/>
          </p:nvPr>
        </p:nvSpPr>
        <p:spPr/>
        <p:txBody>
          <a:bodyPr/>
          <a:lstStyle/>
          <a:p>
            <a:r>
              <a:rPr lang="en-US"/>
              <a:t>Streamlit Framework</a:t>
            </a:r>
          </a:p>
        </p:txBody>
      </p:sp>
      <p:sp>
        <p:nvSpPr>
          <p:cNvPr id="7" name="Text Placeholder 6">
            <a:extLst>
              <a:ext uri="{FF2B5EF4-FFF2-40B4-BE49-F238E27FC236}">
                <a16:creationId xmlns:a16="http://schemas.microsoft.com/office/drawing/2014/main" id="{CB4AFFFF-91D1-7647-EF95-391D77A307F0}"/>
              </a:ext>
            </a:extLst>
          </p:cNvPr>
          <p:cNvSpPr>
            <a:spLocks noGrp="1"/>
          </p:cNvSpPr>
          <p:nvPr>
            <p:ph type="body" sz="quarter" idx="16"/>
          </p:nvPr>
        </p:nvSpPr>
        <p:spPr>
          <a:xfrm>
            <a:off x="8316191" y="3127663"/>
            <a:ext cx="3283527" cy="602673"/>
          </a:xfrm>
        </p:spPr>
        <p:txBody>
          <a:bodyPr/>
          <a:lstStyle/>
          <a:p>
            <a:r>
              <a:rPr lang="en-US" dirty="0"/>
              <a:t>Additional Tools ( that can further be implemented) </a:t>
            </a:r>
          </a:p>
        </p:txBody>
      </p:sp>
      <p:sp>
        <p:nvSpPr>
          <p:cNvPr id="8" name="Text Placeholder 7">
            <a:extLst>
              <a:ext uri="{FF2B5EF4-FFF2-40B4-BE49-F238E27FC236}">
                <a16:creationId xmlns:a16="http://schemas.microsoft.com/office/drawing/2014/main" id="{48CC7362-30FA-FDFF-66AB-ECD44EC5E6BA}"/>
              </a:ext>
            </a:extLst>
          </p:cNvPr>
          <p:cNvSpPr>
            <a:spLocks noGrp="1"/>
          </p:cNvSpPr>
          <p:nvPr>
            <p:ph type="body" sz="quarter" idx="17"/>
          </p:nvPr>
        </p:nvSpPr>
        <p:spPr/>
        <p:txBody>
          <a:bodyPr/>
          <a:lstStyle/>
          <a:p>
            <a:r>
              <a:rPr lang="en-US"/>
              <a:t>Streamlit serves as the primary framework for developing the web application, enabling seamless integration of data analysis components and facilitating user-friendly interactions with IPL data.</a:t>
            </a:r>
          </a:p>
        </p:txBody>
      </p:sp>
      <p:sp>
        <p:nvSpPr>
          <p:cNvPr id="9" name="Text Placeholder 8">
            <a:extLst>
              <a:ext uri="{FF2B5EF4-FFF2-40B4-BE49-F238E27FC236}">
                <a16:creationId xmlns:a16="http://schemas.microsoft.com/office/drawing/2014/main" id="{A17F0933-2F0F-2AA9-F608-FE2917BDC795}"/>
              </a:ext>
            </a:extLst>
          </p:cNvPr>
          <p:cNvSpPr>
            <a:spLocks noGrp="1"/>
          </p:cNvSpPr>
          <p:nvPr>
            <p:ph type="body" sz="quarter" idx="18"/>
          </p:nvPr>
        </p:nvSpPr>
        <p:spPr>
          <a:xfrm>
            <a:off x="8316191" y="3843689"/>
            <a:ext cx="3283527" cy="2380235"/>
          </a:xfrm>
        </p:spPr>
        <p:txBody>
          <a:bodyPr/>
          <a:lstStyle/>
          <a:p>
            <a:r>
              <a:rPr lang="en-US" dirty="0"/>
              <a:t>Supplementary tools like Matplotlib for data plotting and Scikit-Learn for machine learning models may also be incorporated to enhance the project's analytical capabilities.</a:t>
            </a:r>
          </a:p>
        </p:txBody>
      </p:sp>
    </p:spTree>
    <p:extLst>
      <p:ext uri="{BB962C8B-B14F-4D97-AF65-F5344CB8AC3E}">
        <p14:creationId xmlns:p14="http://schemas.microsoft.com/office/powerpoint/2010/main" val="14851523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EE74C-3848-4D81-1961-3F19142E712D}"/>
              </a:ext>
            </a:extLst>
          </p:cNvPr>
          <p:cNvSpPr>
            <a:spLocks noGrp="1"/>
          </p:cNvSpPr>
          <p:nvPr>
            <p:ph type="title"/>
          </p:nvPr>
        </p:nvSpPr>
        <p:spPr/>
        <p:txBody>
          <a:bodyPr/>
          <a:lstStyle/>
          <a:p>
            <a:r>
              <a:rPr lang="en-US"/>
              <a:t>Conclusion and Future Work</a:t>
            </a:r>
          </a:p>
        </p:txBody>
      </p:sp>
      <p:sp>
        <p:nvSpPr>
          <p:cNvPr id="3" name="Slide Number Placeholder 2">
            <a:extLst>
              <a:ext uri="{FF2B5EF4-FFF2-40B4-BE49-F238E27FC236}">
                <a16:creationId xmlns:a16="http://schemas.microsoft.com/office/drawing/2014/main" id="{0052E499-136D-2BEF-4FF6-7DB54F1C0AAA}"/>
              </a:ext>
            </a:extLst>
          </p:cNvPr>
          <p:cNvSpPr>
            <a:spLocks noGrp="1"/>
          </p:cNvSpPr>
          <p:nvPr>
            <p:ph type="sldNum" sz="quarter" idx="12"/>
          </p:nvPr>
        </p:nvSpPr>
        <p:spPr/>
        <p:txBody>
          <a:bodyPr/>
          <a:lstStyle/>
          <a:p>
            <a:fld id="{B4E73946-9152-2148-B286-BEF1B04A8193}" type="slidenum">
              <a:rPr lang="en-US" smtClean="0"/>
              <a:t>9</a:t>
            </a:fld>
            <a:endParaRPr lang="en-US"/>
          </a:p>
        </p:txBody>
      </p:sp>
      <p:sp>
        <p:nvSpPr>
          <p:cNvPr id="4" name="Text Placeholder 3">
            <a:extLst>
              <a:ext uri="{FF2B5EF4-FFF2-40B4-BE49-F238E27FC236}">
                <a16:creationId xmlns:a16="http://schemas.microsoft.com/office/drawing/2014/main" id="{E4471139-EFFE-9AAC-9FB2-E67444AB2F3C}"/>
              </a:ext>
            </a:extLst>
          </p:cNvPr>
          <p:cNvSpPr>
            <a:spLocks noGrp="1"/>
          </p:cNvSpPr>
          <p:nvPr>
            <p:ph type="body" sz="quarter" idx="16"/>
          </p:nvPr>
        </p:nvSpPr>
        <p:spPr/>
        <p:txBody>
          <a:bodyPr/>
          <a:lstStyle/>
          <a:p>
            <a:r>
              <a:rPr lang="en-US"/>
              <a:t>Summary</a:t>
            </a:r>
          </a:p>
        </p:txBody>
      </p:sp>
      <p:sp>
        <p:nvSpPr>
          <p:cNvPr id="5" name="Text Placeholder 4">
            <a:extLst>
              <a:ext uri="{FF2B5EF4-FFF2-40B4-BE49-F238E27FC236}">
                <a16:creationId xmlns:a16="http://schemas.microsoft.com/office/drawing/2014/main" id="{DECB833D-A98E-225D-8DAA-803CBA6E448A}"/>
              </a:ext>
            </a:extLst>
          </p:cNvPr>
          <p:cNvSpPr>
            <a:spLocks noGrp="1"/>
          </p:cNvSpPr>
          <p:nvPr>
            <p:ph type="body" sz="quarter" idx="17"/>
          </p:nvPr>
        </p:nvSpPr>
        <p:spPr/>
        <p:txBody>
          <a:bodyPr>
            <a:normAutofit fontScale="92500" lnSpcReduction="20000"/>
          </a:bodyPr>
          <a:lstStyle/>
          <a:p>
            <a:r>
              <a:rPr lang="en-US"/>
              <a:t>In conclusion, the IPL Data Analysis project using Streamlit offers a compelling platform for exploring IPL data insights in an interactive manner. The project successfully combines data visualization with user engagement to deliver a rich analytical experience.</a:t>
            </a:r>
          </a:p>
        </p:txBody>
      </p:sp>
      <p:sp>
        <p:nvSpPr>
          <p:cNvPr id="6" name="Text Placeholder 5">
            <a:extLst>
              <a:ext uri="{FF2B5EF4-FFF2-40B4-BE49-F238E27FC236}">
                <a16:creationId xmlns:a16="http://schemas.microsoft.com/office/drawing/2014/main" id="{1F363E1E-A5AB-F9B4-4001-89BC23E65ABA}"/>
              </a:ext>
            </a:extLst>
          </p:cNvPr>
          <p:cNvSpPr>
            <a:spLocks noGrp="1"/>
          </p:cNvSpPr>
          <p:nvPr>
            <p:ph type="body" sz="quarter" idx="18"/>
          </p:nvPr>
        </p:nvSpPr>
        <p:spPr/>
        <p:txBody>
          <a:bodyPr/>
          <a:lstStyle/>
          <a:p>
            <a:r>
              <a:rPr lang="en-US"/>
              <a:t>Future Enhancements</a:t>
            </a:r>
          </a:p>
        </p:txBody>
      </p:sp>
      <p:sp>
        <p:nvSpPr>
          <p:cNvPr id="7" name="Text Placeholder 6">
            <a:extLst>
              <a:ext uri="{FF2B5EF4-FFF2-40B4-BE49-F238E27FC236}">
                <a16:creationId xmlns:a16="http://schemas.microsoft.com/office/drawing/2014/main" id="{7CD23366-1E60-7F62-A53F-F445322108A6}"/>
              </a:ext>
            </a:extLst>
          </p:cNvPr>
          <p:cNvSpPr>
            <a:spLocks noGrp="1"/>
          </p:cNvSpPr>
          <p:nvPr>
            <p:ph type="body" sz="quarter" idx="19"/>
          </p:nvPr>
        </p:nvSpPr>
        <p:spPr/>
        <p:txBody>
          <a:bodyPr>
            <a:normAutofit lnSpcReduction="10000"/>
          </a:bodyPr>
          <a:lstStyle/>
          <a:p>
            <a:r>
              <a:rPr lang="en-US"/>
              <a:t>Potential future enhancements may involve incorporating machine learning algorithms for predictive analysis, integrating live data feeds during IPL matches, and expanding the web application's features to include social sharing options for users.</a:t>
            </a:r>
          </a:p>
        </p:txBody>
      </p:sp>
    </p:spTree>
    <p:extLst>
      <p:ext uri="{BB962C8B-B14F-4D97-AF65-F5344CB8AC3E}">
        <p14:creationId xmlns:p14="http://schemas.microsoft.com/office/powerpoint/2010/main" val="4185439336"/>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idnigh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6D6BD95-0822-4360-852E-A38737275352}">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76</TotalTime>
  <Words>546</Words>
  <Application>Microsoft Office PowerPoint</Application>
  <PresentationFormat>Widescreen</PresentationFormat>
  <Paragraphs>58</Paragraphs>
  <Slides>9</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9</vt:i4>
      </vt:variant>
    </vt:vector>
  </HeadingPairs>
  <TitlesOfParts>
    <vt:vector size="19" baseType="lpstr">
      <vt:lpstr>Arial</vt:lpstr>
      <vt:lpstr>Calibri</vt:lpstr>
      <vt:lpstr>Calibri Light</vt:lpstr>
      <vt:lpstr>Consolas</vt:lpstr>
      <vt:lpstr>Trebuchet MS</vt:lpstr>
      <vt:lpstr>Wingdings</vt:lpstr>
      <vt:lpstr>Wingdings 3</vt:lpstr>
      <vt:lpstr>Office Theme</vt:lpstr>
      <vt:lpstr>Midnight</vt:lpstr>
      <vt:lpstr>Facet</vt:lpstr>
      <vt:lpstr>IPL Data Analysis Using Streamlit</vt:lpstr>
      <vt:lpstr>Contents</vt:lpstr>
      <vt:lpstr>Introduction</vt:lpstr>
      <vt:lpstr>Data Flow Diagram </vt:lpstr>
      <vt:lpstr>Data Description</vt:lpstr>
      <vt:lpstr>Web Application Functionalities</vt:lpstr>
      <vt:lpstr>Quick look into the interface</vt:lpstr>
      <vt:lpstr>Modules and Tools Used</vt:lpstr>
      <vt:lpstr>Conclusion and 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sourav chatterjee</dc:creator>
  <cp:lastModifiedBy>sourav chatterjee</cp:lastModifiedBy>
  <cp:revision>6</cp:revision>
  <dcterms:created xsi:type="dcterms:W3CDTF">2024-07-29T15:45:17Z</dcterms:created>
  <dcterms:modified xsi:type="dcterms:W3CDTF">2024-07-31T06:23:46Z</dcterms:modified>
</cp:coreProperties>
</file>